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0" r:id="rId3"/>
    <p:sldId id="462" r:id="rId4"/>
    <p:sldId id="463" r:id="rId5"/>
    <p:sldId id="464" r:id="rId6"/>
    <p:sldId id="465" r:id="rId7"/>
    <p:sldId id="477" r:id="rId8"/>
    <p:sldId id="476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8" r:id="rId19"/>
    <p:sldId id="458" r:id="rId20"/>
    <p:sldId id="459" r:id="rId21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CCFF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88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5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6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Die Lebenserwartung der 65-jährigen seit Einführung der AHV bis 2011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Tabelle1!$B$16</c:f>
              <c:strCache>
                <c:ptCount val="1"/>
                <c:pt idx="0">
                  <c:v>Frauen</c:v>
                </c:pt>
              </c:strCache>
            </c:strRef>
          </c:tx>
          <c:marker>
            <c:symbol val="none"/>
          </c:marker>
          <c:cat>
            <c:numRef>
              <c:f>Tabelle1!$E$15:$BP$15</c:f>
              <c:numCache>
                <c:formatCode>General</c:formatCode>
                <c:ptCount val="64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</c:numCache>
            </c:numRef>
          </c:cat>
          <c:val>
            <c:numRef>
              <c:f>Tabelle1!$E$16:$BP$16</c:f>
              <c:numCache>
                <c:formatCode>0.0</c:formatCode>
                <c:ptCount val="64"/>
                <c:pt idx="0">
                  <c:v>13.7</c:v>
                </c:pt>
                <c:pt idx="1">
                  <c:v>13.7</c:v>
                </c:pt>
                <c:pt idx="2">
                  <c:v>14.3</c:v>
                </c:pt>
                <c:pt idx="3">
                  <c:v>14</c:v>
                </c:pt>
                <c:pt idx="4">
                  <c:v>14.5</c:v>
                </c:pt>
                <c:pt idx="5">
                  <c:v>14.3</c:v>
                </c:pt>
                <c:pt idx="6">
                  <c:v>14.6</c:v>
                </c:pt>
                <c:pt idx="7">
                  <c:v>14.5</c:v>
                </c:pt>
                <c:pt idx="8">
                  <c:v>14.4</c:v>
                </c:pt>
                <c:pt idx="9">
                  <c:v>14.7</c:v>
                </c:pt>
                <c:pt idx="10">
                  <c:v>15.1</c:v>
                </c:pt>
                <c:pt idx="11">
                  <c:v>15.3</c:v>
                </c:pt>
                <c:pt idx="12">
                  <c:v>15.1</c:v>
                </c:pt>
                <c:pt idx="13">
                  <c:v>15.7</c:v>
                </c:pt>
                <c:pt idx="14">
                  <c:v>15.2</c:v>
                </c:pt>
                <c:pt idx="15">
                  <c:v>15.1</c:v>
                </c:pt>
                <c:pt idx="16">
                  <c:v>15.7</c:v>
                </c:pt>
                <c:pt idx="17">
                  <c:v>15.6</c:v>
                </c:pt>
                <c:pt idx="18">
                  <c:v>15.6</c:v>
                </c:pt>
                <c:pt idx="19">
                  <c:v>16</c:v>
                </c:pt>
                <c:pt idx="20">
                  <c:v>15.9</c:v>
                </c:pt>
                <c:pt idx="21">
                  <c:v>15.9</c:v>
                </c:pt>
                <c:pt idx="22">
                  <c:v>16.2</c:v>
                </c:pt>
                <c:pt idx="23">
                  <c:v>16.399999999999999</c:v>
                </c:pt>
                <c:pt idx="24">
                  <c:v>16.7</c:v>
                </c:pt>
                <c:pt idx="25">
                  <c:v>16.7</c:v>
                </c:pt>
                <c:pt idx="26">
                  <c:v>17.2</c:v>
                </c:pt>
                <c:pt idx="27">
                  <c:v>17.5</c:v>
                </c:pt>
                <c:pt idx="28">
                  <c:v>17.5</c:v>
                </c:pt>
                <c:pt idx="29">
                  <c:v>17.899999999999999</c:v>
                </c:pt>
                <c:pt idx="30">
                  <c:v>17.899999999999999</c:v>
                </c:pt>
                <c:pt idx="31">
                  <c:v>18.100000000000001</c:v>
                </c:pt>
                <c:pt idx="32">
                  <c:v>18.100000000000001</c:v>
                </c:pt>
                <c:pt idx="33">
                  <c:v>18.2</c:v>
                </c:pt>
                <c:pt idx="34">
                  <c:v>18.5</c:v>
                </c:pt>
                <c:pt idx="35">
                  <c:v>18.399999999999999</c:v>
                </c:pt>
                <c:pt idx="36">
                  <c:v>19</c:v>
                </c:pt>
                <c:pt idx="37">
                  <c:v>19</c:v>
                </c:pt>
                <c:pt idx="38">
                  <c:v>19.100000000000001</c:v>
                </c:pt>
                <c:pt idx="39">
                  <c:v>19.399999999999999</c:v>
                </c:pt>
                <c:pt idx="40">
                  <c:v>19.5</c:v>
                </c:pt>
                <c:pt idx="41">
                  <c:v>19.7</c:v>
                </c:pt>
                <c:pt idx="42">
                  <c:v>19.399999999999999</c:v>
                </c:pt>
                <c:pt idx="43">
                  <c:v>19.8</c:v>
                </c:pt>
                <c:pt idx="44">
                  <c:v>20</c:v>
                </c:pt>
                <c:pt idx="45">
                  <c:v>20.100000000000001</c:v>
                </c:pt>
                <c:pt idx="46">
                  <c:v>20.3</c:v>
                </c:pt>
                <c:pt idx="47">
                  <c:v>20.2</c:v>
                </c:pt>
                <c:pt idx="48">
                  <c:v>20.3</c:v>
                </c:pt>
                <c:pt idx="49">
                  <c:v>20.399999999999999</c:v>
                </c:pt>
                <c:pt idx="50">
                  <c:v>20.6</c:v>
                </c:pt>
                <c:pt idx="51">
                  <c:v>20.6</c:v>
                </c:pt>
                <c:pt idx="52">
                  <c:v>20.7</c:v>
                </c:pt>
                <c:pt idx="53">
                  <c:v>21.1</c:v>
                </c:pt>
                <c:pt idx="54">
                  <c:v>21.1</c:v>
                </c:pt>
                <c:pt idx="55">
                  <c:v>21</c:v>
                </c:pt>
                <c:pt idx="56">
                  <c:v>21.5</c:v>
                </c:pt>
                <c:pt idx="57">
                  <c:v>21.6</c:v>
                </c:pt>
                <c:pt idx="58">
                  <c:v>21.8</c:v>
                </c:pt>
                <c:pt idx="59">
                  <c:v>21.9</c:v>
                </c:pt>
                <c:pt idx="60">
                  <c:v>22</c:v>
                </c:pt>
                <c:pt idx="61">
                  <c:v>22</c:v>
                </c:pt>
                <c:pt idx="62">
                  <c:v>22.2</c:v>
                </c:pt>
                <c:pt idx="63" formatCode="General">
                  <c:v>22.2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Tabelle1!$B$17</c:f>
              <c:strCache>
                <c:ptCount val="1"/>
                <c:pt idx="0">
                  <c:v>Männer</c:v>
                </c:pt>
              </c:strCache>
            </c:strRef>
          </c:tx>
          <c:marker>
            <c:symbol val="none"/>
          </c:marker>
          <c:cat>
            <c:numRef>
              <c:f>Tabelle1!$E$15:$BP$15</c:f>
              <c:numCache>
                <c:formatCode>General</c:formatCode>
                <c:ptCount val="64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</c:numCache>
            </c:numRef>
          </c:cat>
          <c:val>
            <c:numRef>
              <c:f>Tabelle1!$E$17:$BP$17</c:f>
              <c:numCache>
                <c:formatCode>0.0</c:formatCode>
                <c:ptCount val="64"/>
                <c:pt idx="0">
                  <c:v>12.1</c:v>
                </c:pt>
                <c:pt idx="1">
                  <c:v>12.2</c:v>
                </c:pt>
                <c:pt idx="2">
                  <c:v>12.6</c:v>
                </c:pt>
                <c:pt idx="3">
                  <c:v>12.2</c:v>
                </c:pt>
                <c:pt idx="4">
                  <c:v>12.7</c:v>
                </c:pt>
                <c:pt idx="5">
                  <c:v>12.5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12.6</c:v>
                </c:pt>
                <c:pt idx="10">
                  <c:v>13.1</c:v>
                </c:pt>
                <c:pt idx="11">
                  <c:v>13.1</c:v>
                </c:pt>
                <c:pt idx="12">
                  <c:v>12.9</c:v>
                </c:pt>
                <c:pt idx="13">
                  <c:v>13.2</c:v>
                </c:pt>
                <c:pt idx="14">
                  <c:v>12.8</c:v>
                </c:pt>
                <c:pt idx="15">
                  <c:v>12.5</c:v>
                </c:pt>
                <c:pt idx="16">
                  <c:v>13.1</c:v>
                </c:pt>
                <c:pt idx="17">
                  <c:v>12.8</c:v>
                </c:pt>
                <c:pt idx="18">
                  <c:v>13</c:v>
                </c:pt>
                <c:pt idx="19">
                  <c:v>13.2</c:v>
                </c:pt>
                <c:pt idx="20">
                  <c:v>13</c:v>
                </c:pt>
                <c:pt idx="21">
                  <c:v>13</c:v>
                </c:pt>
                <c:pt idx="22">
                  <c:v>13.3</c:v>
                </c:pt>
                <c:pt idx="23">
                  <c:v>13.3</c:v>
                </c:pt>
                <c:pt idx="24">
                  <c:v>13.6</c:v>
                </c:pt>
                <c:pt idx="25">
                  <c:v>13.7</c:v>
                </c:pt>
                <c:pt idx="26">
                  <c:v>13.7</c:v>
                </c:pt>
                <c:pt idx="27">
                  <c:v>13.9</c:v>
                </c:pt>
                <c:pt idx="28">
                  <c:v>13.9</c:v>
                </c:pt>
                <c:pt idx="29">
                  <c:v>14.2</c:v>
                </c:pt>
                <c:pt idx="30">
                  <c:v>14.1</c:v>
                </c:pt>
                <c:pt idx="31">
                  <c:v>14.3</c:v>
                </c:pt>
                <c:pt idx="32">
                  <c:v>14.3</c:v>
                </c:pt>
                <c:pt idx="33">
                  <c:v>14.3</c:v>
                </c:pt>
                <c:pt idx="34">
                  <c:v>14.6</c:v>
                </c:pt>
                <c:pt idx="35">
                  <c:v>14.5</c:v>
                </c:pt>
                <c:pt idx="36">
                  <c:v>14.9</c:v>
                </c:pt>
                <c:pt idx="37">
                  <c:v>14.9</c:v>
                </c:pt>
                <c:pt idx="38">
                  <c:v>15</c:v>
                </c:pt>
                <c:pt idx="39">
                  <c:v>15.3</c:v>
                </c:pt>
                <c:pt idx="40">
                  <c:v>15.3</c:v>
                </c:pt>
                <c:pt idx="41">
                  <c:v>15.5</c:v>
                </c:pt>
                <c:pt idx="42">
                  <c:v>15.3</c:v>
                </c:pt>
                <c:pt idx="43">
                  <c:v>15.6</c:v>
                </c:pt>
                <c:pt idx="44">
                  <c:v>15.8</c:v>
                </c:pt>
                <c:pt idx="45">
                  <c:v>15.8</c:v>
                </c:pt>
                <c:pt idx="46">
                  <c:v>16.100000000000001</c:v>
                </c:pt>
                <c:pt idx="47">
                  <c:v>16.100000000000001</c:v>
                </c:pt>
                <c:pt idx="48">
                  <c:v>16.399999999999999</c:v>
                </c:pt>
                <c:pt idx="49">
                  <c:v>16.5</c:v>
                </c:pt>
                <c:pt idx="50">
                  <c:v>16.5</c:v>
                </c:pt>
                <c:pt idx="51">
                  <c:v>16.7</c:v>
                </c:pt>
                <c:pt idx="52">
                  <c:v>17</c:v>
                </c:pt>
                <c:pt idx="53">
                  <c:v>17.3</c:v>
                </c:pt>
                <c:pt idx="54">
                  <c:v>17.5</c:v>
                </c:pt>
                <c:pt idx="55">
                  <c:v>17.5</c:v>
                </c:pt>
                <c:pt idx="56">
                  <c:v>18.100000000000001</c:v>
                </c:pt>
                <c:pt idx="57">
                  <c:v>18.100000000000001</c:v>
                </c:pt>
                <c:pt idx="58">
                  <c:v>18.3</c:v>
                </c:pt>
                <c:pt idx="59">
                  <c:v>18.5</c:v>
                </c:pt>
                <c:pt idx="60">
                  <c:v>18.7</c:v>
                </c:pt>
                <c:pt idx="61">
                  <c:v>18.8</c:v>
                </c:pt>
                <c:pt idx="62">
                  <c:v>18.899999999999999</c:v>
                </c:pt>
                <c:pt idx="63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056960"/>
        <c:axId val="218144768"/>
      </c:lineChart>
      <c:catAx>
        <c:axId val="2180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 rot="2700000"/>
          <a:lstStyle/>
          <a:p>
            <a:pPr>
              <a:defRPr/>
            </a:pPr>
            <a:endParaRPr lang="de-DE"/>
          </a:p>
        </c:txPr>
        <c:crossAx val="218144768"/>
        <c:crosses val="autoZero"/>
        <c:auto val="1"/>
        <c:lblAlgn val="ctr"/>
        <c:lblOffset val="100"/>
        <c:tickMarkSkip val="5"/>
        <c:noMultiLvlLbl val="0"/>
      </c:catAx>
      <c:valAx>
        <c:axId val="218144768"/>
        <c:scaling>
          <c:orientation val="minMax"/>
          <c:max val="23"/>
          <c:min val="1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e-CH" b="0"/>
                  <a:t>In Jahren nach dem 65. Altersjahr</a:t>
                </a:r>
              </a:p>
            </c:rich>
          </c:tx>
          <c:layout>
            <c:manualLayout>
              <c:xMode val="edge"/>
              <c:yMode val="edge"/>
              <c:x val="8.3994708994709726E-3"/>
              <c:y val="0.239877136752137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/>
        </c:spPr>
        <c:crossAx val="21805696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7.4919570697227364E-2"/>
          <c:y val="0.91787582818132385"/>
          <c:w val="0.87436310560189878"/>
          <c:h val="6.166381376241005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63805584281282E-2"/>
          <c:y val="2.3728813559322035E-2"/>
          <c:w val="0.92147242152420361"/>
          <c:h val="0.76901611073375131"/>
        </c:manualLayout>
      </c:layout>
      <c:lineChart>
        <c:grouping val="standard"/>
        <c:varyColors val="0"/>
        <c:ser>
          <c:idx val="0"/>
          <c:order val="0"/>
          <c:tx>
            <c:strRef>
              <c:f>'[Market update Cockpit.xls]Sovereign'!$C$2</c:f>
              <c:strCache>
                <c:ptCount val="1"/>
                <c:pt idx="0">
                  <c:v>CHF 10YR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'[Market update Cockpit.xls]Sovereign'!$B$3:$B$813</c:f>
              <c:numCache>
                <c:formatCode>m/d/yyyy</c:formatCode>
                <c:ptCount val="811"/>
                <c:pt idx="0" formatCode="dd\.mm\.yyyy">
                  <c:v>36269</c:v>
                </c:pt>
                <c:pt idx="1">
                  <c:v>36276</c:v>
                </c:pt>
                <c:pt idx="2">
                  <c:v>36283</c:v>
                </c:pt>
                <c:pt idx="3">
                  <c:v>36290</c:v>
                </c:pt>
                <c:pt idx="4">
                  <c:v>36297</c:v>
                </c:pt>
                <c:pt idx="5">
                  <c:v>36304</c:v>
                </c:pt>
                <c:pt idx="6">
                  <c:v>36311</c:v>
                </c:pt>
                <c:pt idx="7">
                  <c:v>36318</c:v>
                </c:pt>
                <c:pt idx="8">
                  <c:v>36325</c:v>
                </c:pt>
                <c:pt idx="9">
                  <c:v>36332</c:v>
                </c:pt>
                <c:pt idx="10">
                  <c:v>36339</c:v>
                </c:pt>
                <c:pt idx="11">
                  <c:v>36346</c:v>
                </c:pt>
                <c:pt idx="12">
                  <c:v>36353</c:v>
                </c:pt>
                <c:pt idx="13">
                  <c:v>36360</c:v>
                </c:pt>
                <c:pt idx="14">
                  <c:v>36367</c:v>
                </c:pt>
                <c:pt idx="15">
                  <c:v>36374</c:v>
                </c:pt>
                <c:pt idx="16">
                  <c:v>36381</c:v>
                </c:pt>
                <c:pt idx="17">
                  <c:v>36388</c:v>
                </c:pt>
                <c:pt idx="18">
                  <c:v>36395</c:v>
                </c:pt>
                <c:pt idx="19">
                  <c:v>36402</c:v>
                </c:pt>
                <c:pt idx="20">
                  <c:v>36409</c:v>
                </c:pt>
                <c:pt idx="21">
                  <c:v>36416</c:v>
                </c:pt>
                <c:pt idx="22">
                  <c:v>36423</c:v>
                </c:pt>
                <c:pt idx="23">
                  <c:v>36430</c:v>
                </c:pt>
                <c:pt idx="24">
                  <c:v>36437</c:v>
                </c:pt>
                <c:pt idx="25">
                  <c:v>36444</c:v>
                </c:pt>
                <c:pt idx="26">
                  <c:v>36451</c:v>
                </c:pt>
                <c:pt idx="27">
                  <c:v>36458</c:v>
                </c:pt>
                <c:pt idx="28">
                  <c:v>36465</c:v>
                </c:pt>
                <c:pt idx="29">
                  <c:v>36472</c:v>
                </c:pt>
                <c:pt idx="30">
                  <c:v>36479</c:v>
                </c:pt>
                <c:pt idx="31">
                  <c:v>36486</c:v>
                </c:pt>
                <c:pt idx="32">
                  <c:v>36493</c:v>
                </c:pt>
                <c:pt idx="33">
                  <c:v>36500</c:v>
                </c:pt>
                <c:pt idx="34">
                  <c:v>36507</c:v>
                </c:pt>
                <c:pt idx="35">
                  <c:v>36514</c:v>
                </c:pt>
                <c:pt idx="36">
                  <c:v>36521</c:v>
                </c:pt>
                <c:pt idx="37">
                  <c:v>36528</c:v>
                </c:pt>
                <c:pt idx="38">
                  <c:v>36535</c:v>
                </c:pt>
                <c:pt idx="39">
                  <c:v>36542</c:v>
                </c:pt>
                <c:pt idx="40">
                  <c:v>36549</c:v>
                </c:pt>
                <c:pt idx="41">
                  <c:v>36556</c:v>
                </c:pt>
                <c:pt idx="42">
                  <c:v>36563</c:v>
                </c:pt>
                <c:pt idx="43">
                  <c:v>36570</c:v>
                </c:pt>
                <c:pt idx="44">
                  <c:v>36577</c:v>
                </c:pt>
                <c:pt idx="45">
                  <c:v>36584</c:v>
                </c:pt>
                <c:pt idx="46">
                  <c:v>36591</c:v>
                </c:pt>
                <c:pt idx="47">
                  <c:v>36598</c:v>
                </c:pt>
                <c:pt idx="48">
                  <c:v>36605</c:v>
                </c:pt>
                <c:pt idx="49">
                  <c:v>36612</c:v>
                </c:pt>
                <c:pt idx="50">
                  <c:v>36619</c:v>
                </c:pt>
                <c:pt idx="51">
                  <c:v>36626</c:v>
                </c:pt>
                <c:pt idx="52">
                  <c:v>36633</c:v>
                </c:pt>
                <c:pt idx="53">
                  <c:v>36640</c:v>
                </c:pt>
                <c:pt idx="54">
                  <c:v>36647</c:v>
                </c:pt>
                <c:pt idx="55">
                  <c:v>36654</c:v>
                </c:pt>
                <c:pt idx="56">
                  <c:v>36661</c:v>
                </c:pt>
                <c:pt idx="57">
                  <c:v>36668</c:v>
                </c:pt>
                <c:pt idx="58">
                  <c:v>36675</c:v>
                </c:pt>
                <c:pt idx="59">
                  <c:v>36682</c:v>
                </c:pt>
                <c:pt idx="60">
                  <c:v>36689</c:v>
                </c:pt>
                <c:pt idx="61">
                  <c:v>36696</c:v>
                </c:pt>
                <c:pt idx="62">
                  <c:v>36703</c:v>
                </c:pt>
                <c:pt idx="63">
                  <c:v>36710</c:v>
                </c:pt>
                <c:pt idx="64">
                  <c:v>36717</c:v>
                </c:pt>
                <c:pt idx="65">
                  <c:v>36724</c:v>
                </c:pt>
                <c:pt idx="66">
                  <c:v>36731</c:v>
                </c:pt>
                <c:pt idx="67">
                  <c:v>36738</c:v>
                </c:pt>
                <c:pt idx="68">
                  <c:v>36745</c:v>
                </c:pt>
                <c:pt idx="69">
                  <c:v>36752</c:v>
                </c:pt>
                <c:pt idx="70">
                  <c:v>36759</c:v>
                </c:pt>
                <c:pt idx="71">
                  <c:v>36766</c:v>
                </c:pt>
                <c:pt idx="72">
                  <c:v>36773</c:v>
                </c:pt>
                <c:pt idx="73">
                  <c:v>36780</c:v>
                </c:pt>
                <c:pt idx="74">
                  <c:v>36787</c:v>
                </c:pt>
                <c:pt idx="75">
                  <c:v>36794</c:v>
                </c:pt>
                <c:pt idx="76">
                  <c:v>36801</c:v>
                </c:pt>
                <c:pt idx="77">
                  <c:v>36808</c:v>
                </c:pt>
                <c:pt idx="78">
                  <c:v>36815</c:v>
                </c:pt>
                <c:pt idx="79">
                  <c:v>36822</c:v>
                </c:pt>
                <c:pt idx="80">
                  <c:v>36829</c:v>
                </c:pt>
                <c:pt idx="81">
                  <c:v>36836</c:v>
                </c:pt>
                <c:pt idx="82">
                  <c:v>36843</c:v>
                </c:pt>
                <c:pt idx="83">
                  <c:v>36850</c:v>
                </c:pt>
                <c:pt idx="84">
                  <c:v>36857</c:v>
                </c:pt>
                <c:pt idx="85">
                  <c:v>36864</c:v>
                </c:pt>
                <c:pt idx="86">
                  <c:v>36871</c:v>
                </c:pt>
                <c:pt idx="87">
                  <c:v>36878</c:v>
                </c:pt>
                <c:pt idx="88">
                  <c:v>36885</c:v>
                </c:pt>
                <c:pt idx="89">
                  <c:v>36892</c:v>
                </c:pt>
                <c:pt idx="90">
                  <c:v>36899</c:v>
                </c:pt>
                <c:pt idx="91">
                  <c:v>36906</c:v>
                </c:pt>
                <c:pt idx="92">
                  <c:v>36913</c:v>
                </c:pt>
                <c:pt idx="93">
                  <c:v>36920</c:v>
                </c:pt>
                <c:pt idx="94">
                  <c:v>36927</c:v>
                </c:pt>
                <c:pt idx="95">
                  <c:v>36934</c:v>
                </c:pt>
                <c:pt idx="96">
                  <c:v>36941</c:v>
                </c:pt>
                <c:pt idx="97">
                  <c:v>36948</c:v>
                </c:pt>
                <c:pt idx="98">
                  <c:v>36955</c:v>
                </c:pt>
                <c:pt idx="99">
                  <c:v>36962</c:v>
                </c:pt>
                <c:pt idx="100">
                  <c:v>36969</c:v>
                </c:pt>
                <c:pt idx="101">
                  <c:v>36976</c:v>
                </c:pt>
                <c:pt idx="102">
                  <c:v>36983</c:v>
                </c:pt>
                <c:pt idx="103">
                  <c:v>36990</c:v>
                </c:pt>
                <c:pt idx="104">
                  <c:v>36997</c:v>
                </c:pt>
                <c:pt idx="105">
                  <c:v>37004</c:v>
                </c:pt>
                <c:pt idx="106">
                  <c:v>37011</c:v>
                </c:pt>
                <c:pt idx="107">
                  <c:v>37018</c:v>
                </c:pt>
                <c:pt idx="108">
                  <c:v>37025</c:v>
                </c:pt>
                <c:pt idx="109">
                  <c:v>37032</c:v>
                </c:pt>
                <c:pt idx="110">
                  <c:v>37039</c:v>
                </c:pt>
                <c:pt idx="111">
                  <c:v>37046</c:v>
                </c:pt>
                <c:pt idx="112">
                  <c:v>37053</c:v>
                </c:pt>
                <c:pt idx="113">
                  <c:v>37060</c:v>
                </c:pt>
                <c:pt idx="114">
                  <c:v>37067</c:v>
                </c:pt>
                <c:pt idx="115">
                  <c:v>37074</c:v>
                </c:pt>
                <c:pt idx="116">
                  <c:v>37081</c:v>
                </c:pt>
                <c:pt idx="117">
                  <c:v>37088</c:v>
                </c:pt>
                <c:pt idx="118">
                  <c:v>37095</c:v>
                </c:pt>
                <c:pt idx="119">
                  <c:v>37102</c:v>
                </c:pt>
                <c:pt idx="120">
                  <c:v>37109</c:v>
                </c:pt>
                <c:pt idx="121">
                  <c:v>37116</c:v>
                </c:pt>
                <c:pt idx="122">
                  <c:v>37123</c:v>
                </c:pt>
                <c:pt idx="123">
                  <c:v>37130</c:v>
                </c:pt>
                <c:pt idx="124">
                  <c:v>37137</c:v>
                </c:pt>
                <c:pt idx="125">
                  <c:v>37144</c:v>
                </c:pt>
                <c:pt idx="126">
                  <c:v>37151</c:v>
                </c:pt>
                <c:pt idx="127">
                  <c:v>37158</c:v>
                </c:pt>
                <c:pt idx="128">
                  <c:v>37165</c:v>
                </c:pt>
                <c:pt idx="129">
                  <c:v>37172</c:v>
                </c:pt>
                <c:pt idx="130">
                  <c:v>37179</c:v>
                </c:pt>
                <c:pt idx="131">
                  <c:v>37186</c:v>
                </c:pt>
                <c:pt idx="132">
                  <c:v>37193</c:v>
                </c:pt>
                <c:pt idx="133">
                  <c:v>37200</c:v>
                </c:pt>
                <c:pt idx="134">
                  <c:v>37207</c:v>
                </c:pt>
                <c:pt idx="135">
                  <c:v>37214</c:v>
                </c:pt>
                <c:pt idx="136">
                  <c:v>37221</c:v>
                </c:pt>
                <c:pt idx="137">
                  <c:v>37228</c:v>
                </c:pt>
                <c:pt idx="138">
                  <c:v>37235</c:v>
                </c:pt>
                <c:pt idx="139">
                  <c:v>37242</c:v>
                </c:pt>
                <c:pt idx="140">
                  <c:v>37249</c:v>
                </c:pt>
                <c:pt idx="141">
                  <c:v>37256</c:v>
                </c:pt>
                <c:pt idx="142">
                  <c:v>37263</c:v>
                </c:pt>
                <c:pt idx="143">
                  <c:v>37270</c:v>
                </c:pt>
                <c:pt idx="144">
                  <c:v>37277</c:v>
                </c:pt>
                <c:pt idx="145">
                  <c:v>37284</c:v>
                </c:pt>
                <c:pt idx="146">
                  <c:v>37291</c:v>
                </c:pt>
                <c:pt idx="147">
                  <c:v>37298</c:v>
                </c:pt>
                <c:pt idx="148">
                  <c:v>37305</c:v>
                </c:pt>
                <c:pt idx="149">
                  <c:v>37312</c:v>
                </c:pt>
                <c:pt idx="150">
                  <c:v>37319</c:v>
                </c:pt>
                <c:pt idx="151">
                  <c:v>37326</c:v>
                </c:pt>
                <c:pt idx="152">
                  <c:v>37333</c:v>
                </c:pt>
                <c:pt idx="153">
                  <c:v>37340</c:v>
                </c:pt>
                <c:pt idx="154">
                  <c:v>37347</c:v>
                </c:pt>
                <c:pt idx="155">
                  <c:v>37354</c:v>
                </c:pt>
                <c:pt idx="156">
                  <c:v>37361</c:v>
                </c:pt>
                <c:pt idx="157">
                  <c:v>37368</c:v>
                </c:pt>
                <c:pt idx="158">
                  <c:v>37375</c:v>
                </c:pt>
                <c:pt idx="159">
                  <c:v>37382</c:v>
                </c:pt>
                <c:pt idx="160">
                  <c:v>37389</c:v>
                </c:pt>
                <c:pt idx="161">
                  <c:v>37396</c:v>
                </c:pt>
                <c:pt idx="162">
                  <c:v>37403</c:v>
                </c:pt>
                <c:pt idx="163">
                  <c:v>37410</c:v>
                </c:pt>
                <c:pt idx="164">
                  <c:v>37417</c:v>
                </c:pt>
                <c:pt idx="165">
                  <c:v>37424</c:v>
                </c:pt>
                <c:pt idx="166">
                  <c:v>37431</c:v>
                </c:pt>
                <c:pt idx="167">
                  <c:v>37438</c:v>
                </c:pt>
                <c:pt idx="168">
                  <c:v>37445</c:v>
                </c:pt>
                <c:pt idx="169">
                  <c:v>37452</c:v>
                </c:pt>
                <c:pt idx="170">
                  <c:v>37459</c:v>
                </c:pt>
                <c:pt idx="171">
                  <c:v>37466</c:v>
                </c:pt>
                <c:pt idx="172">
                  <c:v>37473</c:v>
                </c:pt>
                <c:pt idx="173">
                  <c:v>37480</c:v>
                </c:pt>
                <c:pt idx="174">
                  <c:v>37487</c:v>
                </c:pt>
                <c:pt idx="175">
                  <c:v>37494</c:v>
                </c:pt>
                <c:pt idx="176">
                  <c:v>37501</c:v>
                </c:pt>
                <c:pt idx="177">
                  <c:v>37508</c:v>
                </c:pt>
                <c:pt idx="178">
                  <c:v>37515</c:v>
                </c:pt>
                <c:pt idx="179">
                  <c:v>37522</c:v>
                </c:pt>
                <c:pt idx="180">
                  <c:v>37529</c:v>
                </c:pt>
                <c:pt idx="181">
                  <c:v>37536</c:v>
                </c:pt>
                <c:pt idx="182">
                  <c:v>37543</c:v>
                </c:pt>
                <c:pt idx="183">
                  <c:v>37550</c:v>
                </c:pt>
                <c:pt idx="184">
                  <c:v>37557</c:v>
                </c:pt>
                <c:pt idx="185">
                  <c:v>37564</c:v>
                </c:pt>
                <c:pt idx="186">
                  <c:v>37571</c:v>
                </c:pt>
                <c:pt idx="187">
                  <c:v>37578</c:v>
                </c:pt>
                <c:pt idx="188">
                  <c:v>37585</c:v>
                </c:pt>
                <c:pt idx="189">
                  <c:v>37592</c:v>
                </c:pt>
                <c:pt idx="190">
                  <c:v>37599</c:v>
                </c:pt>
                <c:pt idx="191">
                  <c:v>37606</c:v>
                </c:pt>
                <c:pt idx="192">
                  <c:v>37613</c:v>
                </c:pt>
                <c:pt idx="193">
                  <c:v>37620</c:v>
                </c:pt>
                <c:pt idx="194">
                  <c:v>37627</c:v>
                </c:pt>
                <c:pt idx="195">
                  <c:v>37634</c:v>
                </c:pt>
                <c:pt idx="196">
                  <c:v>37641</c:v>
                </c:pt>
                <c:pt idx="197">
                  <c:v>37648</c:v>
                </c:pt>
                <c:pt idx="198">
                  <c:v>37655</c:v>
                </c:pt>
                <c:pt idx="199">
                  <c:v>37662</c:v>
                </c:pt>
                <c:pt idx="200">
                  <c:v>37669</c:v>
                </c:pt>
                <c:pt idx="201">
                  <c:v>37676</c:v>
                </c:pt>
                <c:pt idx="202">
                  <c:v>37683</c:v>
                </c:pt>
                <c:pt idx="203">
                  <c:v>37690</c:v>
                </c:pt>
                <c:pt idx="204">
                  <c:v>37697</c:v>
                </c:pt>
                <c:pt idx="205">
                  <c:v>37704</c:v>
                </c:pt>
                <c:pt idx="206">
                  <c:v>37711</c:v>
                </c:pt>
                <c:pt idx="207">
                  <c:v>37718</c:v>
                </c:pt>
                <c:pt idx="208">
                  <c:v>37725</c:v>
                </c:pt>
                <c:pt idx="209">
                  <c:v>37732</c:v>
                </c:pt>
                <c:pt idx="210">
                  <c:v>37739</c:v>
                </c:pt>
                <c:pt idx="211">
                  <c:v>37746</c:v>
                </c:pt>
                <c:pt idx="212">
                  <c:v>37753</c:v>
                </c:pt>
                <c:pt idx="213">
                  <c:v>37760</c:v>
                </c:pt>
                <c:pt idx="214">
                  <c:v>37767</c:v>
                </c:pt>
                <c:pt idx="215">
                  <c:v>37774</c:v>
                </c:pt>
                <c:pt idx="216">
                  <c:v>37781</c:v>
                </c:pt>
                <c:pt idx="217">
                  <c:v>37788</c:v>
                </c:pt>
                <c:pt idx="218">
                  <c:v>37795</c:v>
                </c:pt>
                <c:pt idx="219">
                  <c:v>37802</c:v>
                </c:pt>
                <c:pt idx="220">
                  <c:v>37809</c:v>
                </c:pt>
                <c:pt idx="221">
                  <c:v>37816</c:v>
                </c:pt>
                <c:pt idx="222">
                  <c:v>37823</c:v>
                </c:pt>
                <c:pt idx="223">
                  <c:v>37830</c:v>
                </c:pt>
                <c:pt idx="224">
                  <c:v>37837</c:v>
                </c:pt>
                <c:pt idx="225">
                  <c:v>37844</c:v>
                </c:pt>
                <c:pt idx="226">
                  <c:v>37851</c:v>
                </c:pt>
                <c:pt idx="227">
                  <c:v>37858</c:v>
                </c:pt>
                <c:pt idx="228">
                  <c:v>37865</c:v>
                </c:pt>
                <c:pt idx="229">
                  <c:v>37872</c:v>
                </c:pt>
                <c:pt idx="230">
                  <c:v>37879</c:v>
                </c:pt>
                <c:pt idx="231">
                  <c:v>37886</c:v>
                </c:pt>
                <c:pt idx="232">
                  <c:v>37893</c:v>
                </c:pt>
                <c:pt idx="233">
                  <c:v>37900</c:v>
                </c:pt>
                <c:pt idx="234">
                  <c:v>37907</c:v>
                </c:pt>
                <c:pt idx="235">
                  <c:v>37914</c:v>
                </c:pt>
                <c:pt idx="236">
                  <c:v>37921</c:v>
                </c:pt>
                <c:pt idx="237">
                  <c:v>37928</c:v>
                </c:pt>
                <c:pt idx="238">
                  <c:v>37935</c:v>
                </c:pt>
                <c:pt idx="239">
                  <c:v>37942</c:v>
                </c:pt>
                <c:pt idx="240">
                  <c:v>37949</c:v>
                </c:pt>
                <c:pt idx="241">
                  <c:v>37956</c:v>
                </c:pt>
                <c:pt idx="242">
                  <c:v>37963</c:v>
                </c:pt>
                <c:pt idx="243">
                  <c:v>37970</c:v>
                </c:pt>
                <c:pt idx="244">
                  <c:v>37977</c:v>
                </c:pt>
                <c:pt idx="245">
                  <c:v>37984</c:v>
                </c:pt>
                <c:pt idx="246">
                  <c:v>37991</c:v>
                </c:pt>
                <c:pt idx="247">
                  <c:v>37998</c:v>
                </c:pt>
                <c:pt idx="248">
                  <c:v>38005</c:v>
                </c:pt>
                <c:pt idx="249">
                  <c:v>38012</c:v>
                </c:pt>
                <c:pt idx="250">
                  <c:v>38019</c:v>
                </c:pt>
                <c:pt idx="251">
                  <c:v>38026</c:v>
                </c:pt>
                <c:pt idx="252">
                  <c:v>38033</c:v>
                </c:pt>
                <c:pt idx="253">
                  <c:v>38040</c:v>
                </c:pt>
                <c:pt idx="254">
                  <c:v>38047</c:v>
                </c:pt>
                <c:pt idx="255">
                  <c:v>38054</c:v>
                </c:pt>
                <c:pt idx="256">
                  <c:v>38061</c:v>
                </c:pt>
                <c:pt idx="257">
                  <c:v>38068</c:v>
                </c:pt>
                <c:pt idx="258">
                  <c:v>38075</c:v>
                </c:pt>
                <c:pt idx="259">
                  <c:v>38082</c:v>
                </c:pt>
                <c:pt idx="260">
                  <c:v>38089</c:v>
                </c:pt>
                <c:pt idx="261">
                  <c:v>38096</c:v>
                </c:pt>
                <c:pt idx="262">
                  <c:v>38103</c:v>
                </c:pt>
                <c:pt idx="263">
                  <c:v>38110</c:v>
                </c:pt>
                <c:pt idx="264">
                  <c:v>38117</c:v>
                </c:pt>
                <c:pt idx="265">
                  <c:v>38124</c:v>
                </c:pt>
                <c:pt idx="266">
                  <c:v>38131</c:v>
                </c:pt>
                <c:pt idx="267">
                  <c:v>38138</c:v>
                </c:pt>
                <c:pt idx="268">
                  <c:v>38145</c:v>
                </c:pt>
                <c:pt idx="269">
                  <c:v>38152</c:v>
                </c:pt>
                <c:pt idx="270">
                  <c:v>38159</c:v>
                </c:pt>
                <c:pt idx="271">
                  <c:v>38166</c:v>
                </c:pt>
                <c:pt idx="272">
                  <c:v>38173</c:v>
                </c:pt>
                <c:pt idx="273">
                  <c:v>38180</c:v>
                </c:pt>
                <c:pt idx="274">
                  <c:v>38187</c:v>
                </c:pt>
                <c:pt idx="275">
                  <c:v>38194</c:v>
                </c:pt>
                <c:pt idx="276">
                  <c:v>38201</c:v>
                </c:pt>
                <c:pt idx="277">
                  <c:v>38208</c:v>
                </c:pt>
                <c:pt idx="278">
                  <c:v>38215</c:v>
                </c:pt>
                <c:pt idx="279">
                  <c:v>38222</c:v>
                </c:pt>
                <c:pt idx="280">
                  <c:v>38229</c:v>
                </c:pt>
                <c:pt idx="281">
                  <c:v>38236</c:v>
                </c:pt>
                <c:pt idx="282">
                  <c:v>38243</c:v>
                </c:pt>
                <c:pt idx="283">
                  <c:v>38250</c:v>
                </c:pt>
                <c:pt idx="284">
                  <c:v>38257</c:v>
                </c:pt>
                <c:pt idx="285">
                  <c:v>38264</c:v>
                </c:pt>
                <c:pt idx="286">
                  <c:v>38271</c:v>
                </c:pt>
                <c:pt idx="287">
                  <c:v>38278</c:v>
                </c:pt>
                <c:pt idx="288">
                  <c:v>38285</c:v>
                </c:pt>
                <c:pt idx="289">
                  <c:v>38292</c:v>
                </c:pt>
                <c:pt idx="290">
                  <c:v>38299</c:v>
                </c:pt>
                <c:pt idx="291">
                  <c:v>38306</c:v>
                </c:pt>
                <c:pt idx="292">
                  <c:v>38313</c:v>
                </c:pt>
                <c:pt idx="293">
                  <c:v>38320</c:v>
                </c:pt>
                <c:pt idx="294">
                  <c:v>38327</c:v>
                </c:pt>
                <c:pt idx="295">
                  <c:v>38334</c:v>
                </c:pt>
                <c:pt idx="296">
                  <c:v>38341</c:v>
                </c:pt>
                <c:pt idx="297">
                  <c:v>38348</c:v>
                </c:pt>
                <c:pt idx="298">
                  <c:v>38355</c:v>
                </c:pt>
                <c:pt idx="299">
                  <c:v>38362</c:v>
                </c:pt>
                <c:pt idx="300">
                  <c:v>38369</c:v>
                </c:pt>
                <c:pt idx="301">
                  <c:v>38376</c:v>
                </c:pt>
                <c:pt idx="302">
                  <c:v>38383</c:v>
                </c:pt>
                <c:pt idx="303">
                  <c:v>38390</c:v>
                </c:pt>
                <c:pt idx="304">
                  <c:v>38397</c:v>
                </c:pt>
                <c:pt idx="305">
                  <c:v>38404</c:v>
                </c:pt>
                <c:pt idx="306">
                  <c:v>38411</c:v>
                </c:pt>
                <c:pt idx="307">
                  <c:v>38418</c:v>
                </c:pt>
                <c:pt idx="308">
                  <c:v>38425</c:v>
                </c:pt>
                <c:pt idx="309">
                  <c:v>38432</c:v>
                </c:pt>
                <c:pt idx="310">
                  <c:v>38439</c:v>
                </c:pt>
                <c:pt idx="311">
                  <c:v>38446</c:v>
                </c:pt>
                <c:pt idx="312">
                  <c:v>38453</c:v>
                </c:pt>
                <c:pt idx="313">
                  <c:v>38460</c:v>
                </c:pt>
                <c:pt idx="314">
                  <c:v>38467</c:v>
                </c:pt>
                <c:pt idx="315">
                  <c:v>38474</c:v>
                </c:pt>
                <c:pt idx="316">
                  <c:v>38481</c:v>
                </c:pt>
                <c:pt idx="317">
                  <c:v>38488</c:v>
                </c:pt>
                <c:pt idx="318">
                  <c:v>38495</c:v>
                </c:pt>
                <c:pt idx="319">
                  <c:v>38502</c:v>
                </c:pt>
                <c:pt idx="320">
                  <c:v>38509</c:v>
                </c:pt>
                <c:pt idx="321">
                  <c:v>38516</c:v>
                </c:pt>
                <c:pt idx="322">
                  <c:v>38523</c:v>
                </c:pt>
                <c:pt idx="323">
                  <c:v>38530</c:v>
                </c:pt>
                <c:pt idx="324">
                  <c:v>38537</c:v>
                </c:pt>
                <c:pt idx="325">
                  <c:v>38544</c:v>
                </c:pt>
                <c:pt idx="326">
                  <c:v>38551</c:v>
                </c:pt>
                <c:pt idx="327">
                  <c:v>38558</c:v>
                </c:pt>
                <c:pt idx="328">
                  <c:v>38565</c:v>
                </c:pt>
                <c:pt idx="329">
                  <c:v>38572</c:v>
                </c:pt>
                <c:pt idx="330">
                  <c:v>38579</c:v>
                </c:pt>
                <c:pt idx="331">
                  <c:v>38586</c:v>
                </c:pt>
                <c:pt idx="332">
                  <c:v>38593</c:v>
                </c:pt>
                <c:pt idx="333">
                  <c:v>38600</c:v>
                </c:pt>
                <c:pt idx="334">
                  <c:v>38607</c:v>
                </c:pt>
                <c:pt idx="335">
                  <c:v>38614</c:v>
                </c:pt>
                <c:pt idx="336">
                  <c:v>38621</c:v>
                </c:pt>
                <c:pt idx="337">
                  <c:v>38628</c:v>
                </c:pt>
                <c:pt idx="338">
                  <c:v>38635</c:v>
                </c:pt>
                <c:pt idx="339">
                  <c:v>38642</c:v>
                </c:pt>
                <c:pt idx="340">
                  <c:v>38649</c:v>
                </c:pt>
                <c:pt idx="341">
                  <c:v>38656</c:v>
                </c:pt>
                <c:pt idx="342">
                  <c:v>38663</c:v>
                </c:pt>
                <c:pt idx="343">
                  <c:v>38670</c:v>
                </c:pt>
                <c:pt idx="344">
                  <c:v>38677</c:v>
                </c:pt>
                <c:pt idx="345">
                  <c:v>38684</c:v>
                </c:pt>
                <c:pt idx="346">
                  <c:v>38691</c:v>
                </c:pt>
                <c:pt idx="347">
                  <c:v>38698</c:v>
                </c:pt>
                <c:pt idx="348">
                  <c:v>38705</c:v>
                </c:pt>
                <c:pt idx="349">
                  <c:v>38712</c:v>
                </c:pt>
                <c:pt idx="350">
                  <c:v>38719</c:v>
                </c:pt>
                <c:pt idx="351">
                  <c:v>38726</c:v>
                </c:pt>
                <c:pt idx="352">
                  <c:v>38733</c:v>
                </c:pt>
                <c:pt idx="353">
                  <c:v>38740</c:v>
                </c:pt>
                <c:pt idx="354">
                  <c:v>38747</c:v>
                </c:pt>
                <c:pt idx="355">
                  <c:v>38754</c:v>
                </c:pt>
                <c:pt idx="356">
                  <c:v>38761</c:v>
                </c:pt>
                <c:pt idx="357">
                  <c:v>38768</c:v>
                </c:pt>
                <c:pt idx="358">
                  <c:v>38775</c:v>
                </c:pt>
                <c:pt idx="359">
                  <c:v>38782</c:v>
                </c:pt>
                <c:pt idx="360">
                  <c:v>38789</c:v>
                </c:pt>
                <c:pt idx="361">
                  <c:v>38796</c:v>
                </c:pt>
                <c:pt idx="362">
                  <c:v>38803</c:v>
                </c:pt>
                <c:pt idx="363">
                  <c:v>38810</c:v>
                </c:pt>
                <c:pt idx="364">
                  <c:v>38817</c:v>
                </c:pt>
                <c:pt idx="365">
                  <c:v>38824</c:v>
                </c:pt>
                <c:pt idx="366">
                  <c:v>38831</c:v>
                </c:pt>
                <c:pt idx="367">
                  <c:v>38838</c:v>
                </c:pt>
                <c:pt idx="368">
                  <c:v>38845</c:v>
                </c:pt>
                <c:pt idx="369">
                  <c:v>38852</c:v>
                </c:pt>
                <c:pt idx="370">
                  <c:v>38859</c:v>
                </c:pt>
                <c:pt idx="371">
                  <c:v>38866</c:v>
                </c:pt>
                <c:pt idx="372">
                  <c:v>38873</c:v>
                </c:pt>
                <c:pt idx="373">
                  <c:v>38880</c:v>
                </c:pt>
                <c:pt idx="374">
                  <c:v>38887</c:v>
                </c:pt>
                <c:pt idx="375">
                  <c:v>38894</c:v>
                </c:pt>
                <c:pt idx="376">
                  <c:v>38901</c:v>
                </c:pt>
                <c:pt idx="377">
                  <c:v>38908</c:v>
                </c:pt>
                <c:pt idx="378">
                  <c:v>38915</c:v>
                </c:pt>
                <c:pt idx="379">
                  <c:v>38922</c:v>
                </c:pt>
                <c:pt idx="380">
                  <c:v>38929</c:v>
                </c:pt>
                <c:pt idx="381">
                  <c:v>38936</c:v>
                </c:pt>
                <c:pt idx="382">
                  <c:v>38943</c:v>
                </c:pt>
                <c:pt idx="383">
                  <c:v>38950</c:v>
                </c:pt>
                <c:pt idx="384">
                  <c:v>38957</c:v>
                </c:pt>
                <c:pt idx="385">
                  <c:v>38964</c:v>
                </c:pt>
                <c:pt idx="386">
                  <c:v>38971</c:v>
                </c:pt>
                <c:pt idx="387">
                  <c:v>38978</c:v>
                </c:pt>
                <c:pt idx="388">
                  <c:v>38985</c:v>
                </c:pt>
                <c:pt idx="389">
                  <c:v>38992</c:v>
                </c:pt>
                <c:pt idx="390">
                  <c:v>38999</c:v>
                </c:pt>
                <c:pt idx="391">
                  <c:v>39006</c:v>
                </c:pt>
                <c:pt idx="392">
                  <c:v>39013</c:v>
                </c:pt>
                <c:pt idx="393">
                  <c:v>39020</c:v>
                </c:pt>
                <c:pt idx="394">
                  <c:v>39027</c:v>
                </c:pt>
                <c:pt idx="395">
                  <c:v>39034</c:v>
                </c:pt>
                <c:pt idx="396">
                  <c:v>39041</c:v>
                </c:pt>
                <c:pt idx="397">
                  <c:v>39048</c:v>
                </c:pt>
                <c:pt idx="398">
                  <c:v>39055</c:v>
                </c:pt>
                <c:pt idx="399">
                  <c:v>39062</c:v>
                </c:pt>
                <c:pt idx="400">
                  <c:v>39069</c:v>
                </c:pt>
                <c:pt idx="401">
                  <c:v>39076</c:v>
                </c:pt>
                <c:pt idx="402">
                  <c:v>39083</c:v>
                </c:pt>
                <c:pt idx="403">
                  <c:v>39090</c:v>
                </c:pt>
                <c:pt idx="404">
                  <c:v>39097</c:v>
                </c:pt>
                <c:pt idx="405">
                  <c:v>39104</c:v>
                </c:pt>
                <c:pt idx="406">
                  <c:v>39111</c:v>
                </c:pt>
                <c:pt idx="407">
                  <c:v>39118</c:v>
                </c:pt>
                <c:pt idx="408">
                  <c:v>39125</c:v>
                </c:pt>
                <c:pt idx="409">
                  <c:v>39132</c:v>
                </c:pt>
                <c:pt idx="410">
                  <c:v>39139</c:v>
                </c:pt>
                <c:pt idx="411">
                  <c:v>39146</c:v>
                </c:pt>
                <c:pt idx="412">
                  <c:v>39153</c:v>
                </c:pt>
                <c:pt idx="413">
                  <c:v>39160</c:v>
                </c:pt>
                <c:pt idx="414">
                  <c:v>39167</c:v>
                </c:pt>
                <c:pt idx="415">
                  <c:v>39174</c:v>
                </c:pt>
                <c:pt idx="416">
                  <c:v>39181</c:v>
                </c:pt>
                <c:pt idx="417">
                  <c:v>39188</c:v>
                </c:pt>
                <c:pt idx="418">
                  <c:v>39195</c:v>
                </c:pt>
                <c:pt idx="419">
                  <c:v>39202</c:v>
                </c:pt>
                <c:pt idx="420">
                  <c:v>39209</c:v>
                </c:pt>
                <c:pt idx="421">
                  <c:v>39216</c:v>
                </c:pt>
                <c:pt idx="422">
                  <c:v>39223</c:v>
                </c:pt>
                <c:pt idx="423">
                  <c:v>39230</c:v>
                </c:pt>
                <c:pt idx="424">
                  <c:v>39237</c:v>
                </c:pt>
                <c:pt idx="425">
                  <c:v>39244</c:v>
                </c:pt>
                <c:pt idx="426">
                  <c:v>39251</c:v>
                </c:pt>
                <c:pt idx="427">
                  <c:v>39258</c:v>
                </c:pt>
                <c:pt idx="428">
                  <c:v>39265</c:v>
                </c:pt>
                <c:pt idx="429">
                  <c:v>39272</c:v>
                </c:pt>
                <c:pt idx="430">
                  <c:v>39279</c:v>
                </c:pt>
                <c:pt idx="431">
                  <c:v>39286</c:v>
                </c:pt>
                <c:pt idx="432">
                  <c:v>39293</c:v>
                </c:pt>
                <c:pt idx="433">
                  <c:v>39300</c:v>
                </c:pt>
                <c:pt idx="434">
                  <c:v>39307</c:v>
                </c:pt>
                <c:pt idx="435">
                  <c:v>39314</c:v>
                </c:pt>
                <c:pt idx="436">
                  <c:v>39321</c:v>
                </c:pt>
                <c:pt idx="437">
                  <c:v>39328</c:v>
                </c:pt>
                <c:pt idx="438">
                  <c:v>39335</c:v>
                </c:pt>
                <c:pt idx="439">
                  <c:v>39342</c:v>
                </c:pt>
                <c:pt idx="440">
                  <c:v>39349</c:v>
                </c:pt>
                <c:pt idx="441">
                  <c:v>39356</c:v>
                </c:pt>
                <c:pt idx="442">
                  <c:v>39363</c:v>
                </c:pt>
                <c:pt idx="443">
                  <c:v>39370</c:v>
                </c:pt>
                <c:pt idx="444">
                  <c:v>39377</c:v>
                </c:pt>
                <c:pt idx="445">
                  <c:v>39384</c:v>
                </c:pt>
                <c:pt idx="446">
                  <c:v>39391</c:v>
                </c:pt>
                <c:pt idx="447">
                  <c:v>39398</c:v>
                </c:pt>
                <c:pt idx="448">
                  <c:v>39405</c:v>
                </c:pt>
                <c:pt idx="449">
                  <c:v>39412</c:v>
                </c:pt>
                <c:pt idx="450">
                  <c:v>39419</c:v>
                </c:pt>
                <c:pt idx="451">
                  <c:v>39426</c:v>
                </c:pt>
                <c:pt idx="452">
                  <c:v>39433</c:v>
                </c:pt>
                <c:pt idx="453">
                  <c:v>39440</c:v>
                </c:pt>
                <c:pt idx="454">
                  <c:v>39447</c:v>
                </c:pt>
                <c:pt idx="455">
                  <c:v>39454</c:v>
                </c:pt>
                <c:pt idx="456">
                  <c:v>39461</c:v>
                </c:pt>
                <c:pt idx="457">
                  <c:v>39468</c:v>
                </c:pt>
                <c:pt idx="458">
                  <c:v>39475</c:v>
                </c:pt>
                <c:pt idx="459">
                  <c:v>39482</c:v>
                </c:pt>
                <c:pt idx="460">
                  <c:v>39489</c:v>
                </c:pt>
                <c:pt idx="461">
                  <c:v>39496</c:v>
                </c:pt>
                <c:pt idx="462">
                  <c:v>39503</c:v>
                </c:pt>
                <c:pt idx="463">
                  <c:v>39510</c:v>
                </c:pt>
                <c:pt idx="464">
                  <c:v>39517</c:v>
                </c:pt>
                <c:pt idx="465">
                  <c:v>39524</c:v>
                </c:pt>
                <c:pt idx="466">
                  <c:v>39531</c:v>
                </c:pt>
                <c:pt idx="467">
                  <c:v>39538</c:v>
                </c:pt>
                <c:pt idx="468">
                  <c:v>39545</c:v>
                </c:pt>
                <c:pt idx="469">
                  <c:v>39552</c:v>
                </c:pt>
                <c:pt idx="470">
                  <c:v>39559</c:v>
                </c:pt>
                <c:pt idx="471">
                  <c:v>39566</c:v>
                </c:pt>
                <c:pt idx="472">
                  <c:v>39573</c:v>
                </c:pt>
                <c:pt idx="473">
                  <c:v>39580</c:v>
                </c:pt>
                <c:pt idx="474">
                  <c:v>39587</c:v>
                </c:pt>
                <c:pt idx="475">
                  <c:v>39594</c:v>
                </c:pt>
                <c:pt idx="476">
                  <c:v>39601</c:v>
                </c:pt>
                <c:pt idx="477">
                  <c:v>39608</c:v>
                </c:pt>
                <c:pt idx="478">
                  <c:v>39615</c:v>
                </c:pt>
                <c:pt idx="479">
                  <c:v>39622</c:v>
                </c:pt>
                <c:pt idx="480">
                  <c:v>39629</c:v>
                </c:pt>
                <c:pt idx="481">
                  <c:v>39636</c:v>
                </c:pt>
                <c:pt idx="482">
                  <c:v>39643</c:v>
                </c:pt>
                <c:pt idx="483">
                  <c:v>39650</c:v>
                </c:pt>
                <c:pt idx="484">
                  <c:v>39657</c:v>
                </c:pt>
                <c:pt idx="485">
                  <c:v>39664</c:v>
                </c:pt>
                <c:pt idx="486">
                  <c:v>39671</c:v>
                </c:pt>
                <c:pt idx="487">
                  <c:v>39678</c:v>
                </c:pt>
                <c:pt idx="488">
                  <c:v>39685</c:v>
                </c:pt>
                <c:pt idx="489">
                  <c:v>39692</c:v>
                </c:pt>
                <c:pt idx="490">
                  <c:v>39699</c:v>
                </c:pt>
                <c:pt idx="491">
                  <c:v>39706</c:v>
                </c:pt>
                <c:pt idx="492">
                  <c:v>39713</c:v>
                </c:pt>
                <c:pt idx="493">
                  <c:v>39720</c:v>
                </c:pt>
                <c:pt idx="494">
                  <c:v>39727</c:v>
                </c:pt>
                <c:pt idx="495">
                  <c:v>39734</c:v>
                </c:pt>
                <c:pt idx="496">
                  <c:v>39741</c:v>
                </c:pt>
                <c:pt idx="497">
                  <c:v>39748</c:v>
                </c:pt>
                <c:pt idx="498">
                  <c:v>39755</c:v>
                </c:pt>
                <c:pt idx="499">
                  <c:v>39762</c:v>
                </c:pt>
                <c:pt idx="500">
                  <c:v>39769</c:v>
                </c:pt>
                <c:pt idx="501">
                  <c:v>39776</c:v>
                </c:pt>
                <c:pt idx="502">
                  <c:v>39783</c:v>
                </c:pt>
                <c:pt idx="503">
                  <c:v>39790</c:v>
                </c:pt>
                <c:pt idx="504">
                  <c:v>39797</c:v>
                </c:pt>
                <c:pt idx="505">
                  <c:v>39804</c:v>
                </c:pt>
                <c:pt idx="506">
                  <c:v>39811</c:v>
                </c:pt>
                <c:pt idx="507">
                  <c:v>39818</c:v>
                </c:pt>
                <c:pt idx="508">
                  <c:v>39825</c:v>
                </c:pt>
                <c:pt idx="509">
                  <c:v>39832</c:v>
                </c:pt>
                <c:pt idx="510">
                  <c:v>39839</c:v>
                </c:pt>
                <c:pt idx="511">
                  <c:v>39846</c:v>
                </c:pt>
                <c:pt idx="512">
                  <c:v>39853</c:v>
                </c:pt>
                <c:pt idx="513">
                  <c:v>39860</c:v>
                </c:pt>
                <c:pt idx="514">
                  <c:v>39867</c:v>
                </c:pt>
                <c:pt idx="515">
                  <c:v>39874</c:v>
                </c:pt>
                <c:pt idx="516">
                  <c:v>39881</c:v>
                </c:pt>
                <c:pt idx="517">
                  <c:v>39888</c:v>
                </c:pt>
                <c:pt idx="518">
                  <c:v>39895</c:v>
                </c:pt>
                <c:pt idx="519">
                  <c:v>39902</c:v>
                </c:pt>
                <c:pt idx="520">
                  <c:v>39909</c:v>
                </c:pt>
                <c:pt idx="521">
                  <c:v>39916</c:v>
                </c:pt>
                <c:pt idx="522">
                  <c:v>39923</c:v>
                </c:pt>
                <c:pt idx="523">
                  <c:v>39930</c:v>
                </c:pt>
                <c:pt idx="524">
                  <c:v>39937</c:v>
                </c:pt>
                <c:pt idx="525">
                  <c:v>39944</c:v>
                </c:pt>
                <c:pt idx="526">
                  <c:v>39951</c:v>
                </c:pt>
                <c:pt idx="527">
                  <c:v>39958</c:v>
                </c:pt>
                <c:pt idx="528">
                  <c:v>39965</c:v>
                </c:pt>
                <c:pt idx="529">
                  <c:v>39972</c:v>
                </c:pt>
                <c:pt idx="530">
                  <c:v>39979</c:v>
                </c:pt>
                <c:pt idx="531">
                  <c:v>39986</c:v>
                </c:pt>
                <c:pt idx="532">
                  <c:v>39993</c:v>
                </c:pt>
                <c:pt idx="533">
                  <c:v>40000</c:v>
                </c:pt>
                <c:pt idx="534">
                  <c:v>40007</c:v>
                </c:pt>
                <c:pt idx="535">
                  <c:v>40014</c:v>
                </c:pt>
                <c:pt idx="536">
                  <c:v>40021</c:v>
                </c:pt>
                <c:pt idx="537">
                  <c:v>40028</c:v>
                </c:pt>
                <c:pt idx="538">
                  <c:v>40035</c:v>
                </c:pt>
                <c:pt idx="539">
                  <c:v>40042</c:v>
                </c:pt>
                <c:pt idx="540">
                  <c:v>40049</c:v>
                </c:pt>
                <c:pt idx="541">
                  <c:v>40056</c:v>
                </c:pt>
                <c:pt idx="542">
                  <c:v>40063</c:v>
                </c:pt>
                <c:pt idx="543">
                  <c:v>40070</c:v>
                </c:pt>
                <c:pt idx="544">
                  <c:v>40077</c:v>
                </c:pt>
                <c:pt idx="545">
                  <c:v>40084</c:v>
                </c:pt>
                <c:pt idx="546">
                  <c:v>40091</c:v>
                </c:pt>
                <c:pt idx="547">
                  <c:v>40098</c:v>
                </c:pt>
                <c:pt idx="548">
                  <c:v>40105</c:v>
                </c:pt>
                <c:pt idx="549">
                  <c:v>40112</c:v>
                </c:pt>
                <c:pt idx="550">
                  <c:v>40119</c:v>
                </c:pt>
                <c:pt idx="551">
                  <c:v>40126</c:v>
                </c:pt>
                <c:pt idx="552">
                  <c:v>40133</c:v>
                </c:pt>
                <c:pt idx="553">
                  <c:v>40140</c:v>
                </c:pt>
                <c:pt idx="554">
                  <c:v>40147</c:v>
                </c:pt>
                <c:pt idx="555">
                  <c:v>40154</c:v>
                </c:pt>
                <c:pt idx="556">
                  <c:v>40161</c:v>
                </c:pt>
                <c:pt idx="557">
                  <c:v>40168</c:v>
                </c:pt>
                <c:pt idx="558">
                  <c:v>40175</c:v>
                </c:pt>
                <c:pt idx="559">
                  <c:v>40182</c:v>
                </c:pt>
                <c:pt idx="560">
                  <c:v>40189</c:v>
                </c:pt>
                <c:pt idx="561">
                  <c:v>40196</c:v>
                </c:pt>
                <c:pt idx="562">
                  <c:v>40203</c:v>
                </c:pt>
                <c:pt idx="563">
                  <c:v>40210</c:v>
                </c:pt>
                <c:pt idx="564">
                  <c:v>40217</c:v>
                </c:pt>
                <c:pt idx="565">
                  <c:v>40224</c:v>
                </c:pt>
                <c:pt idx="566">
                  <c:v>40231</c:v>
                </c:pt>
                <c:pt idx="567">
                  <c:v>40238</c:v>
                </c:pt>
                <c:pt idx="568">
                  <c:v>40245</c:v>
                </c:pt>
                <c:pt idx="569">
                  <c:v>40252</c:v>
                </c:pt>
                <c:pt idx="570">
                  <c:v>40259</c:v>
                </c:pt>
                <c:pt idx="571">
                  <c:v>40266</c:v>
                </c:pt>
                <c:pt idx="572">
                  <c:v>40273</c:v>
                </c:pt>
                <c:pt idx="573">
                  <c:v>40280</c:v>
                </c:pt>
                <c:pt idx="574">
                  <c:v>40287</c:v>
                </c:pt>
                <c:pt idx="575">
                  <c:v>40294</c:v>
                </c:pt>
                <c:pt idx="576">
                  <c:v>40301</c:v>
                </c:pt>
                <c:pt idx="577">
                  <c:v>40308</c:v>
                </c:pt>
                <c:pt idx="578">
                  <c:v>40315</c:v>
                </c:pt>
                <c:pt idx="579">
                  <c:v>40322</c:v>
                </c:pt>
                <c:pt idx="580">
                  <c:v>40329</c:v>
                </c:pt>
                <c:pt idx="581">
                  <c:v>40336</c:v>
                </c:pt>
                <c:pt idx="582">
                  <c:v>40343</c:v>
                </c:pt>
                <c:pt idx="583">
                  <c:v>40350</c:v>
                </c:pt>
                <c:pt idx="584">
                  <c:v>40357</c:v>
                </c:pt>
                <c:pt idx="585">
                  <c:v>40364</c:v>
                </c:pt>
                <c:pt idx="586">
                  <c:v>40371</c:v>
                </c:pt>
                <c:pt idx="587">
                  <c:v>40378</c:v>
                </c:pt>
                <c:pt idx="588">
                  <c:v>40385</c:v>
                </c:pt>
                <c:pt idx="589">
                  <c:v>40392</c:v>
                </c:pt>
                <c:pt idx="590">
                  <c:v>40399</c:v>
                </c:pt>
                <c:pt idx="591">
                  <c:v>40406</c:v>
                </c:pt>
                <c:pt idx="592">
                  <c:v>40413</c:v>
                </c:pt>
                <c:pt idx="593">
                  <c:v>40420</c:v>
                </c:pt>
                <c:pt idx="594">
                  <c:v>40427</c:v>
                </c:pt>
                <c:pt idx="595">
                  <c:v>40434</c:v>
                </c:pt>
                <c:pt idx="596">
                  <c:v>40441</c:v>
                </c:pt>
                <c:pt idx="597">
                  <c:v>40448</c:v>
                </c:pt>
                <c:pt idx="598">
                  <c:v>40455</c:v>
                </c:pt>
                <c:pt idx="599">
                  <c:v>40462</c:v>
                </c:pt>
                <c:pt idx="600">
                  <c:v>40469</c:v>
                </c:pt>
                <c:pt idx="601">
                  <c:v>40476</c:v>
                </c:pt>
                <c:pt idx="602">
                  <c:v>40483</c:v>
                </c:pt>
                <c:pt idx="603">
                  <c:v>40490</c:v>
                </c:pt>
                <c:pt idx="604">
                  <c:v>40497</c:v>
                </c:pt>
                <c:pt idx="605">
                  <c:v>40504</c:v>
                </c:pt>
                <c:pt idx="606">
                  <c:v>40511</c:v>
                </c:pt>
                <c:pt idx="607">
                  <c:v>40518</c:v>
                </c:pt>
                <c:pt idx="608">
                  <c:v>40525</c:v>
                </c:pt>
                <c:pt idx="609">
                  <c:v>40532</c:v>
                </c:pt>
                <c:pt idx="610">
                  <c:v>40539</c:v>
                </c:pt>
                <c:pt idx="611">
                  <c:v>40546</c:v>
                </c:pt>
                <c:pt idx="612">
                  <c:v>40553</c:v>
                </c:pt>
                <c:pt idx="613">
                  <c:v>40560</c:v>
                </c:pt>
                <c:pt idx="614">
                  <c:v>40567</c:v>
                </c:pt>
                <c:pt idx="615">
                  <c:v>40574</c:v>
                </c:pt>
                <c:pt idx="616">
                  <c:v>40581</c:v>
                </c:pt>
                <c:pt idx="617">
                  <c:v>40588</c:v>
                </c:pt>
                <c:pt idx="618">
                  <c:v>40595</c:v>
                </c:pt>
                <c:pt idx="619">
                  <c:v>40602</c:v>
                </c:pt>
                <c:pt idx="620">
                  <c:v>40609</c:v>
                </c:pt>
                <c:pt idx="621">
                  <c:v>40616</c:v>
                </c:pt>
                <c:pt idx="622">
                  <c:v>40623</c:v>
                </c:pt>
                <c:pt idx="623">
                  <c:v>40630</c:v>
                </c:pt>
                <c:pt idx="624">
                  <c:v>40637</c:v>
                </c:pt>
                <c:pt idx="625">
                  <c:v>40644</c:v>
                </c:pt>
                <c:pt idx="626">
                  <c:v>40651</c:v>
                </c:pt>
                <c:pt idx="627">
                  <c:v>40658</c:v>
                </c:pt>
                <c:pt idx="628">
                  <c:v>40665</c:v>
                </c:pt>
                <c:pt idx="629">
                  <c:v>40672</c:v>
                </c:pt>
                <c:pt idx="630">
                  <c:v>40679</c:v>
                </c:pt>
                <c:pt idx="631">
                  <c:v>40686</c:v>
                </c:pt>
                <c:pt idx="632">
                  <c:v>40693</c:v>
                </c:pt>
                <c:pt idx="633">
                  <c:v>40700</c:v>
                </c:pt>
                <c:pt idx="634">
                  <c:v>40707</c:v>
                </c:pt>
                <c:pt idx="635">
                  <c:v>40714</c:v>
                </c:pt>
                <c:pt idx="636">
                  <c:v>40721</c:v>
                </c:pt>
                <c:pt idx="637">
                  <c:v>40728</c:v>
                </c:pt>
                <c:pt idx="638">
                  <c:v>40735</c:v>
                </c:pt>
                <c:pt idx="639">
                  <c:v>40742</c:v>
                </c:pt>
                <c:pt idx="640">
                  <c:v>40749</c:v>
                </c:pt>
                <c:pt idx="641">
                  <c:v>40756</c:v>
                </c:pt>
                <c:pt idx="642">
                  <c:v>40763</c:v>
                </c:pt>
                <c:pt idx="643">
                  <c:v>40770</c:v>
                </c:pt>
                <c:pt idx="644">
                  <c:v>40777</c:v>
                </c:pt>
                <c:pt idx="645">
                  <c:v>40784</c:v>
                </c:pt>
                <c:pt idx="646">
                  <c:v>40791</c:v>
                </c:pt>
                <c:pt idx="647">
                  <c:v>40798</c:v>
                </c:pt>
                <c:pt idx="648">
                  <c:v>40805</c:v>
                </c:pt>
                <c:pt idx="649">
                  <c:v>40812</c:v>
                </c:pt>
                <c:pt idx="650">
                  <c:v>40819</c:v>
                </c:pt>
                <c:pt idx="651">
                  <c:v>40826</c:v>
                </c:pt>
                <c:pt idx="652">
                  <c:v>40833</c:v>
                </c:pt>
                <c:pt idx="653">
                  <c:v>40840</c:v>
                </c:pt>
                <c:pt idx="654">
                  <c:v>40847</c:v>
                </c:pt>
                <c:pt idx="655">
                  <c:v>40854</c:v>
                </c:pt>
                <c:pt idx="656">
                  <c:v>40861</c:v>
                </c:pt>
                <c:pt idx="657">
                  <c:v>40868</c:v>
                </c:pt>
                <c:pt idx="658">
                  <c:v>40875</c:v>
                </c:pt>
                <c:pt idx="659">
                  <c:v>40882</c:v>
                </c:pt>
                <c:pt idx="660">
                  <c:v>40889</c:v>
                </c:pt>
                <c:pt idx="661">
                  <c:v>40896</c:v>
                </c:pt>
                <c:pt idx="662">
                  <c:v>40903</c:v>
                </c:pt>
                <c:pt idx="663">
                  <c:v>40910</c:v>
                </c:pt>
                <c:pt idx="664">
                  <c:v>40917</c:v>
                </c:pt>
                <c:pt idx="665">
                  <c:v>40924</c:v>
                </c:pt>
                <c:pt idx="666">
                  <c:v>40931</c:v>
                </c:pt>
                <c:pt idx="667">
                  <c:v>40938</c:v>
                </c:pt>
                <c:pt idx="668">
                  <c:v>40945</c:v>
                </c:pt>
                <c:pt idx="669">
                  <c:v>40952</c:v>
                </c:pt>
                <c:pt idx="670">
                  <c:v>40959</c:v>
                </c:pt>
                <c:pt idx="671">
                  <c:v>40966</c:v>
                </c:pt>
                <c:pt idx="672">
                  <c:v>40973</c:v>
                </c:pt>
                <c:pt idx="673">
                  <c:v>40980</c:v>
                </c:pt>
                <c:pt idx="674">
                  <c:v>40987</c:v>
                </c:pt>
                <c:pt idx="675">
                  <c:v>40994</c:v>
                </c:pt>
                <c:pt idx="676">
                  <c:v>41001</c:v>
                </c:pt>
                <c:pt idx="677">
                  <c:v>41008</c:v>
                </c:pt>
                <c:pt idx="678">
                  <c:v>41015</c:v>
                </c:pt>
                <c:pt idx="679">
                  <c:v>41022</c:v>
                </c:pt>
                <c:pt idx="680">
                  <c:v>41029</c:v>
                </c:pt>
                <c:pt idx="681">
                  <c:v>41036</c:v>
                </c:pt>
                <c:pt idx="682">
                  <c:v>41043</c:v>
                </c:pt>
                <c:pt idx="683">
                  <c:v>41050</c:v>
                </c:pt>
                <c:pt idx="684">
                  <c:v>41057</c:v>
                </c:pt>
                <c:pt idx="685">
                  <c:v>41064</c:v>
                </c:pt>
                <c:pt idx="686">
                  <c:v>41071</c:v>
                </c:pt>
                <c:pt idx="687">
                  <c:v>41078</c:v>
                </c:pt>
                <c:pt idx="688">
                  <c:v>41085</c:v>
                </c:pt>
                <c:pt idx="689">
                  <c:v>41092</c:v>
                </c:pt>
                <c:pt idx="690">
                  <c:v>41099</c:v>
                </c:pt>
                <c:pt idx="691">
                  <c:v>41106</c:v>
                </c:pt>
                <c:pt idx="692">
                  <c:v>41113</c:v>
                </c:pt>
                <c:pt idx="693">
                  <c:v>41120</c:v>
                </c:pt>
                <c:pt idx="694">
                  <c:v>41127</c:v>
                </c:pt>
                <c:pt idx="695">
                  <c:v>41134</c:v>
                </c:pt>
                <c:pt idx="696">
                  <c:v>41141</c:v>
                </c:pt>
                <c:pt idx="697">
                  <c:v>41148</c:v>
                </c:pt>
                <c:pt idx="698">
                  <c:v>41155</c:v>
                </c:pt>
                <c:pt idx="699">
                  <c:v>41162</c:v>
                </c:pt>
                <c:pt idx="700">
                  <c:v>41169</c:v>
                </c:pt>
                <c:pt idx="701">
                  <c:v>41176</c:v>
                </c:pt>
                <c:pt idx="702">
                  <c:v>41183</c:v>
                </c:pt>
                <c:pt idx="703">
                  <c:v>41190</c:v>
                </c:pt>
                <c:pt idx="704">
                  <c:v>41197</c:v>
                </c:pt>
                <c:pt idx="705">
                  <c:v>41204</c:v>
                </c:pt>
                <c:pt idx="706">
                  <c:v>41211</c:v>
                </c:pt>
                <c:pt idx="707">
                  <c:v>41218</c:v>
                </c:pt>
                <c:pt idx="708">
                  <c:v>41225</c:v>
                </c:pt>
                <c:pt idx="709">
                  <c:v>41232</c:v>
                </c:pt>
                <c:pt idx="710">
                  <c:v>41239</c:v>
                </c:pt>
                <c:pt idx="711">
                  <c:v>41246</c:v>
                </c:pt>
                <c:pt idx="712">
                  <c:v>41253</c:v>
                </c:pt>
                <c:pt idx="713">
                  <c:v>41260</c:v>
                </c:pt>
                <c:pt idx="714">
                  <c:v>41267</c:v>
                </c:pt>
                <c:pt idx="715">
                  <c:v>41274</c:v>
                </c:pt>
                <c:pt idx="716">
                  <c:v>41281</c:v>
                </c:pt>
                <c:pt idx="717">
                  <c:v>41288</c:v>
                </c:pt>
                <c:pt idx="718">
                  <c:v>41295</c:v>
                </c:pt>
                <c:pt idx="719">
                  <c:v>41302</c:v>
                </c:pt>
                <c:pt idx="720">
                  <c:v>41309</c:v>
                </c:pt>
                <c:pt idx="721">
                  <c:v>41316</c:v>
                </c:pt>
                <c:pt idx="722">
                  <c:v>41323</c:v>
                </c:pt>
                <c:pt idx="723">
                  <c:v>41330</c:v>
                </c:pt>
                <c:pt idx="724">
                  <c:v>41337</c:v>
                </c:pt>
                <c:pt idx="725">
                  <c:v>41344</c:v>
                </c:pt>
                <c:pt idx="726">
                  <c:v>41351</c:v>
                </c:pt>
                <c:pt idx="727">
                  <c:v>41358</c:v>
                </c:pt>
                <c:pt idx="728">
                  <c:v>41365</c:v>
                </c:pt>
                <c:pt idx="729">
                  <c:v>41372</c:v>
                </c:pt>
                <c:pt idx="730">
                  <c:v>41379</c:v>
                </c:pt>
                <c:pt idx="731">
                  <c:v>41386</c:v>
                </c:pt>
                <c:pt idx="732">
                  <c:v>41393</c:v>
                </c:pt>
                <c:pt idx="733">
                  <c:v>41400</c:v>
                </c:pt>
                <c:pt idx="734">
                  <c:v>41407</c:v>
                </c:pt>
                <c:pt idx="735">
                  <c:v>41414</c:v>
                </c:pt>
                <c:pt idx="736">
                  <c:v>41421</c:v>
                </c:pt>
                <c:pt idx="737">
                  <c:v>41428</c:v>
                </c:pt>
                <c:pt idx="738">
                  <c:v>41435</c:v>
                </c:pt>
                <c:pt idx="739">
                  <c:v>41442</c:v>
                </c:pt>
                <c:pt idx="740">
                  <c:v>41449</c:v>
                </c:pt>
                <c:pt idx="741">
                  <c:v>41456</c:v>
                </c:pt>
                <c:pt idx="742">
                  <c:v>41463</c:v>
                </c:pt>
                <c:pt idx="743">
                  <c:v>41470</c:v>
                </c:pt>
                <c:pt idx="744">
                  <c:v>41477</c:v>
                </c:pt>
                <c:pt idx="745">
                  <c:v>41484</c:v>
                </c:pt>
                <c:pt idx="746">
                  <c:v>41491</c:v>
                </c:pt>
                <c:pt idx="747">
                  <c:v>41498</c:v>
                </c:pt>
                <c:pt idx="748">
                  <c:v>41505</c:v>
                </c:pt>
                <c:pt idx="749">
                  <c:v>41512</c:v>
                </c:pt>
                <c:pt idx="750">
                  <c:v>41519</c:v>
                </c:pt>
                <c:pt idx="751">
                  <c:v>41526</c:v>
                </c:pt>
                <c:pt idx="752">
                  <c:v>41533</c:v>
                </c:pt>
                <c:pt idx="753">
                  <c:v>41540</c:v>
                </c:pt>
                <c:pt idx="754">
                  <c:v>41547</c:v>
                </c:pt>
                <c:pt idx="755">
                  <c:v>41554</c:v>
                </c:pt>
                <c:pt idx="756">
                  <c:v>41561</c:v>
                </c:pt>
                <c:pt idx="757">
                  <c:v>41568</c:v>
                </c:pt>
                <c:pt idx="758">
                  <c:v>41575</c:v>
                </c:pt>
                <c:pt idx="759">
                  <c:v>41582</c:v>
                </c:pt>
                <c:pt idx="760">
                  <c:v>41589</c:v>
                </c:pt>
                <c:pt idx="761">
                  <c:v>41596</c:v>
                </c:pt>
                <c:pt idx="762">
                  <c:v>41603</c:v>
                </c:pt>
                <c:pt idx="763">
                  <c:v>41610</c:v>
                </c:pt>
                <c:pt idx="764">
                  <c:v>41617</c:v>
                </c:pt>
                <c:pt idx="765">
                  <c:v>41624</c:v>
                </c:pt>
                <c:pt idx="766">
                  <c:v>41631</c:v>
                </c:pt>
                <c:pt idx="767">
                  <c:v>41638</c:v>
                </c:pt>
                <c:pt idx="768">
                  <c:v>41645</c:v>
                </c:pt>
                <c:pt idx="769">
                  <c:v>41652</c:v>
                </c:pt>
                <c:pt idx="770">
                  <c:v>41659</c:v>
                </c:pt>
                <c:pt idx="771">
                  <c:v>41666</c:v>
                </c:pt>
                <c:pt idx="772">
                  <c:v>41673</c:v>
                </c:pt>
                <c:pt idx="773">
                  <c:v>41680</c:v>
                </c:pt>
                <c:pt idx="774">
                  <c:v>41687</c:v>
                </c:pt>
                <c:pt idx="775">
                  <c:v>41694</c:v>
                </c:pt>
                <c:pt idx="776">
                  <c:v>41701</c:v>
                </c:pt>
                <c:pt idx="777">
                  <c:v>41708</c:v>
                </c:pt>
                <c:pt idx="778">
                  <c:v>41715</c:v>
                </c:pt>
                <c:pt idx="779">
                  <c:v>41722</c:v>
                </c:pt>
                <c:pt idx="780">
                  <c:v>41729</c:v>
                </c:pt>
                <c:pt idx="781">
                  <c:v>41736</c:v>
                </c:pt>
                <c:pt idx="782">
                  <c:v>41743</c:v>
                </c:pt>
                <c:pt idx="783">
                  <c:v>41750</c:v>
                </c:pt>
                <c:pt idx="784">
                  <c:v>41757</c:v>
                </c:pt>
                <c:pt idx="785">
                  <c:v>41764</c:v>
                </c:pt>
                <c:pt idx="786">
                  <c:v>41771</c:v>
                </c:pt>
                <c:pt idx="787">
                  <c:v>41778</c:v>
                </c:pt>
                <c:pt idx="788">
                  <c:v>41785</c:v>
                </c:pt>
                <c:pt idx="789">
                  <c:v>41792</c:v>
                </c:pt>
                <c:pt idx="790">
                  <c:v>41799</c:v>
                </c:pt>
                <c:pt idx="791">
                  <c:v>41806</c:v>
                </c:pt>
                <c:pt idx="792">
                  <c:v>41813</c:v>
                </c:pt>
                <c:pt idx="793">
                  <c:v>41820</c:v>
                </c:pt>
                <c:pt idx="794">
                  <c:v>41827</c:v>
                </c:pt>
                <c:pt idx="795">
                  <c:v>41834</c:v>
                </c:pt>
                <c:pt idx="796">
                  <c:v>41841</c:v>
                </c:pt>
                <c:pt idx="797">
                  <c:v>41848</c:v>
                </c:pt>
                <c:pt idx="798">
                  <c:v>41855</c:v>
                </c:pt>
                <c:pt idx="799">
                  <c:v>41862</c:v>
                </c:pt>
                <c:pt idx="800">
                  <c:v>41869</c:v>
                </c:pt>
                <c:pt idx="801">
                  <c:v>41876</c:v>
                </c:pt>
                <c:pt idx="802">
                  <c:v>41883</c:v>
                </c:pt>
                <c:pt idx="803">
                  <c:v>41890</c:v>
                </c:pt>
                <c:pt idx="804">
                  <c:v>41897</c:v>
                </c:pt>
                <c:pt idx="805">
                  <c:v>41904</c:v>
                </c:pt>
                <c:pt idx="806">
                  <c:v>41911</c:v>
                </c:pt>
                <c:pt idx="807">
                  <c:v>41918</c:v>
                </c:pt>
                <c:pt idx="808">
                  <c:v>41925</c:v>
                </c:pt>
                <c:pt idx="809">
                  <c:v>41932</c:v>
                </c:pt>
                <c:pt idx="810">
                  <c:v>41939</c:v>
                </c:pt>
              </c:numCache>
            </c:numRef>
          </c:cat>
          <c:val>
            <c:numRef>
              <c:f>'[Market update Cockpit.xls]Sovereign'!$C$3:$C$813</c:f>
              <c:numCache>
                <c:formatCode>General</c:formatCode>
                <c:ptCount val="811"/>
                <c:pt idx="0">
                  <c:v>2.4249999999999998</c:v>
                </c:pt>
                <c:pt idx="1">
                  <c:v>2.46</c:v>
                </c:pt>
                <c:pt idx="2">
                  <c:v>2.427</c:v>
                </c:pt>
                <c:pt idx="3">
                  <c:v>2.5350000000000001</c:v>
                </c:pt>
                <c:pt idx="4">
                  <c:v>2.5720000000000001</c:v>
                </c:pt>
                <c:pt idx="5">
                  <c:v>2.5409999999999999</c:v>
                </c:pt>
                <c:pt idx="6">
                  <c:v>2.5629999999999997</c:v>
                </c:pt>
                <c:pt idx="7">
                  <c:v>2.661</c:v>
                </c:pt>
                <c:pt idx="8">
                  <c:v>2.7439999999999998</c:v>
                </c:pt>
                <c:pt idx="9">
                  <c:v>2.7130000000000001</c:v>
                </c:pt>
                <c:pt idx="10">
                  <c:v>2.8759999999999999</c:v>
                </c:pt>
                <c:pt idx="11">
                  <c:v>2.923</c:v>
                </c:pt>
                <c:pt idx="12">
                  <c:v>2.992</c:v>
                </c:pt>
                <c:pt idx="13">
                  <c:v>2.91</c:v>
                </c:pt>
                <c:pt idx="14">
                  <c:v>2.7919999999999998</c:v>
                </c:pt>
                <c:pt idx="15">
                  <c:v>2.94</c:v>
                </c:pt>
                <c:pt idx="16">
                  <c:v>3.0680000000000001</c:v>
                </c:pt>
                <c:pt idx="17">
                  <c:v>3.0840000000000001</c:v>
                </c:pt>
                <c:pt idx="18">
                  <c:v>2.9849999999999999</c:v>
                </c:pt>
                <c:pt idx="19">
                  <c:v>3.0009999999999999</c:v>
                </c:pt>
                <c:pt idx="20">
                  <c:v>3.069</c:v>
                </c:pt>
                <c:pt idx="21">
                  <c:v>3.157</c:v>
                </c:pt>
                <c:pt idx="22">
                  <c:v>3.214</c:v>
                </c:pt>
                <c:pt idx="23">
                  <c:v>3.2810000000000001</c:v>
                </c:pt>
                <c:pt idx="24">
                  <c:v>3.3449999999999998</c:v>
                </c:pt>
                <c:pt idx="25">
                  <c:v>3.492</c:v>
                </c:pt>
                <c:pt idx="26">
                  <c:v>3.6320000000000001</c:v>
                </c:pt>
                <c:pt idx="27">
                  <c:v>3.577</c:v>
                </c:pt>
                <c:pt idx="28">
                  <c:v>3.375</c:v>
                </c:pt>
                <c:pt idx="29">
                  <c:v>3.3050000000000002</c:v>
                </c:pt>
                <c:pt idx="30">
                  <c:v>3.19</c:v>
                </c:pt>
                <c:pt idx="31">
                  <c:v>3.3380000000000001</c:v>
                </c:pt>
                <c:pt idx="32">
                  <c:v>3.5110000000000001</c:v>
                </c:pt>
                <c:pt idx="33">
                  <c:v>3.387</c:v>
                </c:pt>
                <c:pt idx="34">
                  <c:v>3.34</c:v>
                </c:pt>
                <c:pt idx="35">
                  <c:v>3.5369999999999999</c:v>
                </c:pt>
                <c:pt idx="36">
                  <c:v>3.4950000000000001</c:v>
                </c:pt>
                <c:pt idx="37">
                  <c:v>3.5030000000000001</c:v>
                </c:pt>
                <c:pt idx="38">
                  <c:v>3.6909999999999998</c:v>
                </c:pt>
                <c:pt idx="39">
                  <c:v>3.6630000000000003</c:v>
                </c:pt>
                <c:pt idx="40">
                  <c:v>3.7519999999999998</c:v>
                </c:pt>
                <c:pt idx="41">
                  <c:v>3.774</c:v>
                </c:pt>
                <c:pt idx="42">
                  <c:v>3.6710000000000003</c:v>
                </c:pt>
                <c:pt idx="43">
                  <c:v>3.6890000000000001</c:v>
                </c:pt>
                <c:pt idx="44">
                  <c:v>3.742</c:v>
                </c:pt>
                <c:pt idx="45">
                  <c:v>3.8559999999999999</c:v>
                </c:pt>
                <c:pt idx="46">
                  <c:v>3.8109999999999999</c:v>
                </c:pt>
                <c:pt idx="47">
                  <c:v>3.802</c:v>
                </c:pt>
                <c:pt idx="48">
                  <c:v>3.8980000000000001</c:v>
                </c:pt>
                <c:pt idx="49">
                  <c:v>4.0540000000000003</c:v>
                </c:pt>
                <c:pt idx="50">
                  <c:v>4.1280000000000001</c:v>
                </c:pt>
                <c:pt idx="51">
                  <c:v>3.766</c:v>
                </c:pt>
                <c:pt idx="52">
                  <c:v>3.8369999999999997</c:v>
                </c:pt>
                <c:pt idx="53">
                  <c:v>3.9539999999999997</c:v>
                </c:pt>
                <c:pt idx="54">
                  <c:v>4.0739999999999998</c:v>
                </c:pt>
                <c:pt idx="55">
                  <c:v>4.0389999999999997</c:v>
                </c:pt>
                <c:pt idx="56">
                  <c:v>4.048</c:v>
                </c:pt>
                <c:pt idx="57">
                  <c:v>4.165</c:v>
                </c:pt>
                <c:pt idx="58">
                  <c:v>4.1509999999999998</c:v>
                </c:pt>
                <c:pt idx="59">
                  <c:v>4.05</c:v>
                </c:pt>
                <c:pt idx="60">
                  <c:v>3.9859999999999998</c:v>
                </c:pt>
                <c:pt idx="61">
                  <c:v>3.96</c:v>
                </c:pt>
                <c:pt idx="62">
                  <c:v>4.032</c:v>
                </c:pt>
                <c:pt idx="63">
                  <c:v>4.0060000000000002</c:v>
                </c:pt>
                <c:pt idx="64">
                  <c:v>3.8660000000000001</c:v>
                </c:pt>
                <c:pt idx="65">
                  <c:v>3.8890000000000002</c:v>
                </c:pt>
                <c:pt idx="66">
                  <c:v>3.859</c:v>
                </c:pt>
                <c:pt idx="67">
                  <c:v>3.96</c:v>
                </c:pt>
                <c:pt idx="68">
                  <c:v>3.9699999999999998</c:v>
                </c:pt>
                <c:pt idx="69">
                  <c:v>3.9050000000000002</c:v>
                </c:pt>
                <c:pt idx="70">
                  <c:v>3.968</c:v>
                </c:pt>
                <c:pt idx="71">
                  <c:v>3.8010000000000002</c:v>
                </c:pt>
                <c:pt idx="72">
                  <c:v>3.8239999999999998</c:v>
                </c:pt>
                <c:pt idx="73">
                  <c:v>3.8609999999999998</c:v>
                </c:pt>
                <c:pt idx="74">
                  <c:v>3.8369999999999997</c:v>
                </c:pt>
                <c:pt idx="75">
                  <c:v>3.911</c:v>
                </c:pt>
                <c:pt idx="76">
                  <c:v>3.9159999999999999</c:v>
                </c:pt>
                <c:pt idx="77">
                  <c:v>3.8140000000000001</c:v>
                </c:pt>
                <c:pt idx="78">
                  <c:v>3.7410000000000001</c:v>
                </c:pt>
                <c:pt idx="79">
                  <c:v>3.84</c:v>
                </c:pt>
                <c:pt idx="80">
                  <c:v>3.8620000000000001</c:v>
                </c:pt>
                <c:pt idx="81">
                  <c:v>3.823</c:v>
                </c:pt>
                <c:pt idx="82">
                  <c:v>3.7439999999999998</c:v>
                </c:pt>
                <c:pt idx="83">
                  <c:v>3.7690000000000001</c:v>
                </c:pt>
                <c:pt idx="84">
                  <c:v>3.7960000000000003</c:v>
                </c:pt>
                <c:pt idx="85">
                  <c:v>3.6970000000000001</c:v>
                </c:pt>
                <c:pt idx="86">
                  <c:v>3.702</c:v>
                </c:pt>
                <c:pt idx="87">
                  <c:v>3.4939999999999998</c:v>
                </c:pt>
                <c:pt idx="88">
                  <c:v>3.5049999999999999</c:v>
                </c:pt>
                <c:pt idx="89">
                  <c:v>3.4630000000000001</c:v>
                </c:pt>
                <c:pt idx="90">
                  <c:v>3.3479999999999999</c:v>
                </c:pt>
                <c:pt idx="91">
                  <c:v>3.415</c:v>
                </c:pt>
                <c:pt idx="92">
                  <c:v>3.49</c:v>
                </c:pt>
                <c:pt idx="93">
                  <c:v>3.46</c:v>
                </c:pt>
                <c:pt idx="94">
                  <c:v>3.367</c:v>
                </c:pt>
                <c:pt idx="95">
                  <c:v>3.4039999999999999</c:v>
                </c:pt>
                <c:pt idx="96">
                  <c:v>3.4569999999999999</c:v>
                </c:pt>
                <c:pt idx="97">
                  <c:v>3.5249999999999999</c:v>
                </c:pt>
                <c:pt idx="98">
                  <c:v>3.4319999999999999</c:v>
                </c:pt>
                <c:pt idx="99">
                  <c:v>3.3689999999999998</c:v>
                </c:pt>
                <c:pt idx="100">
                  <c:v>3.3449999999999998</c:v>
                </c:pt>
                <c:pt idx="101">
                  <c:v>3.2439999999999998</c:v>
                </c:pt>
                <c:pt idx="102">
                  <c:v>3.2519999999999998</c:v>
                </c:pt>
                <c:pt idx="103">
                  <c:v>3.2589999999999999</c:v>
                </c:pt>
                <c:pt idx="104">
                  <c:v>3.3479999999999999</c:v>
                </c:pt>
                <c:pt idx="105">
                  <c:v>3.4279999999999999</c:v>
                </c:pt>
                <c:pt idx="106">
                  <c:v>3.528</c:v>
                </c:pt>
                <c:pt idx="107">
                  <c:v>3.4089999999999998</c:v>
                </c:pt>
                <c:pt idx="108">
                  <c:v>3.4729999999999999</c:v>
                </c:pt>
                <c:pt idx="109">
                  <c:v>3.4769999999999999</c:v>
                </c:pt>
                <c:pt idx="110">
                  <c:v>3.516</c:v>
                </c:pt>
                <c:pt idx="111">
                  <c:v>3.4779999999999998</c:v>
                </c:pt>
                <c:pt idx="112">
                  <c:v>3.4249999999999998</c:v>
                </c:pt>
                <c:pt idx="113">
                  <c:v>3.363</c:v>
                </c:pt>
                <c:pt idx="114">
                  <c:v>3.327</c:v>
                </c:pt>
                <c:pt idx="115">
                  <c:v>3.3639999999999999</c:v>
                </c:pt>
                <c:pt idx="116">
                  <c:v>3.3849999999999998</c:v>
                </c:pt>
                <c:pt idx="117">
                  <c:v>3.35</c:v>
                </c:pt>
                <c:pt idx="118">
                  <c:v>3.3780000000000001</c:v>
                </c:pt>
                <c:pt idx="119">
                  <c:v>3.33</c:v>
                </c:pt>
                <c:pt idx="120">
                  <c:v>3.2970000000000002</c:v>
                </c:pt>
                <c:pt idx="121">
                  <c:v>3.2149999999999999</c:v>
                </c:pt>
                <c:pt idx="122">
                  <c:v>3.2229999999999999</c:v>
                </c:pt>
                <c:pt idx="123">
                  <c:v>3.2919999999999998</c:v>
                </c:pt>
                <c:pt idx="124">
                  <c:v>3.2640000000000002</c:v>
                </c:pt>
                <c:pt idx="125">
                  <c:v>3.2709999999999999</c:v>
                </c:pt>
                <c:pt idx="126">
                  <c:v>3.1760000000000002</c:v>
                </c:pt>
                <c:pt idx="127">
                  <c:v>3.2330000000000001</c:v>
                </c:pt>
                <c:pt idx="128">
                  <c:v>3.1949999999999998</c:v>
                </c:pt>
                <c:pt idx="129">
                  <c:v>3.0369999999999999</c:v>
                </c:pt>
                <c:pt idx="130">
                  <c:v>3.0390000000000001</c:v>
                </c:pt>
                <c:pt idx="131">
                  <c:v>2.9849999999999999</c:v>
                </c:pt>
                <c:pt idx="132">
                  <c:v>2.9089999999999998</c:v>
                </c:pt>
                <c:pt idx="133">
                  <c:v>2.8279999999999998</c:v>
                </c:pt>
                <c:pt idx="134">
                  <c:v>2.931</c:v>
                </c:pt>
                <c:pt idx="135">
                  <c:v>3.109</c:v>
                </c:pt>
                <c:pt idx="136">
                  <c:v>3.1070000000000002</c:v>
                </c:pt>
                <c:pt idx="137">
                  <c:v>3.1230000000000002</c:v>
                </c:pt>
                <c:pt idx="138">
                  <c:v>3.41</c:v>
                </c:pt>
                <c:pt idx="139">
                  <c:v>3.395</c:v>
                </c:pt>
                <c:pt idx="140">
                  <c:v>3.4249999999999998</c:v>
                </c:pt>
                <c:pt idx="141">
                  <c:v>3.4779999999999998</c:v>
                </c:pt>
                <c:pt idx="142">
                  <c:v>3.3359999999999999</c:v>
                </c:pt>
                <c:pt idx="143">
                  <c:v>3.234</c:v>
                </c:pt>
                <c:pt idx="144">
                  <c:v>3.3359999999999999</c:v>
                </c:pt>
                <c:pt idx="145">
                  <c:v>3.56</c:v>
                </c:pt>
                <c:pt idx="146">
                  <c:v>3.4319999999999999</c:v>
                </c:pt>
                <c:pt idx="147">
                  <c:v>3.548</c:v>
                </c:pt>
                <c:pt idx="148">
                  <c:v>3.5190000000000001</c:v>
                </c:pt>
                <c:pt idx="149">
                  <c:v>3.5369999999999999</c:v>
                </c:pt>
                <c:pt idx="150">
                  <c:v>3.5949999999999998</c:v>
                </c:pt>
                <c:pt idx="151">
                  <c:v>3.6619999999999999</c:v>
                </c:pt>
                <c:pt idx="152">
                  <c:v>3.6560000000000001</c:v>
                </c:pt>
                <c:pt idx="153">
                  <c:v>3.6930000000000001</c:v>
                </c:pt>
                <c:pt idx="154">
                  <c:v>3.597</c:v>
                </c:pt>
                <c:pt idx="155">
                  <c:v>3.5129999999999999</c:v>
                </c:pt>
                <c:pt idx="156">
                  <c:v>3.488</c:v>
                </c:pt>
                <c:pt idx="157">
                  <c:v>3.4820000000000002</c:v>
                </c:pt>
                <c:pt idx="158">
                  <c:v>3.4769999999999999</c:v>
                </c:pt>
                <c:pt idx="159">
                  <c:v>3.3820000000000001</c:v>
                </c:pt>
                <c:pt idx="160">
                  <c:v>3.3730000000000002</c:v>
                </c:pt>
                <c:pt idx="161">
                  <c:v>3.4380000000000002</c:v>
                </c:pt>
                <c:pt idx="162">
                  <c:v>3.4180000000000001</c:v>
                </c:pt>
                <c:pt idx="163">
                  <c:v>3.39</c:v>
                </c:pt>
                <c:pt idx="164">
                  <c:v>3.37</c:v>
                </c:pt>
                <c:pt idx="165">
                  <c:v>3.319</c:v>
                </c:pt>
                <c:pt idx="166">
                  <c:v>3.2410000000000001</c:v>
                </c:pt>
                <c:pt idx="167">
                  <c:v>3.2149999999999999</c:v>
                </c:pt>
                <c:pt idx="168">
                  <c:v>3.2170000000000001</c:v>
                </c:pt>
                <c:pt idx="169">
                  <c:v>3.0910000000000002</c:v>
                </c:pt>
                <c:pt idx="170">
                  <c:v>3.0110000000000001</c:v>
                </c:pt>
                <c:pt idx="171">
                  <c:v>3.05</c:v>
                </c:pt>
                <c:pt idx="172">
                  <c:v>2.9470000000000001</c:v>
                </c:pt>
                <c:pt idx="173">
                  <c:v>2.98</c:v>
                </c:pt>
                <c:pt idx="174">
                  <c:v>3.0059999999999998</c:v>
                </c:pt>
                <c:pt idx="175">
                  <c:v>3.1230000000000002</c:v>
                </c:pt>
                <c:pt idx="176">
                  <c:v>2.9409999999999998</c:v>
                </c:pt>
                <c:pt idx="177">
                  <c:v>2.794</c:v>
                </c:pt>
                <c:pt idx="178">
                  <c:v>2.6560000000000001</c:v>
                </c:pt>
                <c:pt idx="179">
                  <c:v>2.605</c:v>
                </c:pt>
                <c:pt idx="180">
                  <c:v>2.605</c:v>
                </c:pt>
                <c:pt idx="181">
                  <c:v>2.6</c:v>
                </c:pt>
                <c:pt idx="182">
                  <c:v>2.7370000000000001</c:v>
                </c:pt>
                <c:pt idx="183">
                  <c:v>2.8010000000000002</c:v>
                </c:pt>
                <c:pt idx="184">
                  <c:v>2.7109999999999999</c:v>
                </c:pt>
                <c:pt idx="185">
                  <c:v>2.6480000000000001</c:v>
                </c:pt>
                <c:pt idx="186">
                  <c:v>2.5739999999999998</c:v>
                </c:pt>
                <c:pt idx="187">
                  <c:v>2.5060000000000002</c:v>
                </c:pt>
                <c:pt idx="188">
                  <c:v>2.581</c:v>
                </c:pt>
                <c:pt idx="189">
                  <c:v>2.5859999999999999</c:v>
                </c:pt>
                <c:pt idx="190">
                  <c:v>2.4319999999999999</c:v>
                </c:pt>
                <c:pt idx="191">
                  <c:v>2.298</c:v>
                </c:pt>
                <c:pt idx="192">
                  <c:v>2.2410000000000001</c:v>
                </c:pt>
                <c:pt idx="193">
                  <c:v>2.2050000000000001</c:v>
                </c:pt>
                <c:pt idx="194">
                  <c:v>2.222</c:v>
                </c:pt>
                <c:pt idx="195">
                  <c:v>2.3759999999999999</c:v>
                </c:pt>
                <c:pt idx="196">
                  <c:v>2.331</c:v>
                </c:pt>
                <c:pt idx="197">
                  <c:v>2.2730000000000001</c:v>
                </c:pt>
                <c:pt idx="198">
                  <c:v>2.327</c:v>
                </c:pt>
                <c:pt idx="199">
                  <c:v>2.278</c:v>
                </c:pt>
                <c:pt idx="200">
                  <c:v>2.226</c:v>
                </c:pt>
                <c:pt idx="201">
                  <c:v>2.214</c:v>
                </c:pt>
                <c:pt idx="202">
                  <c:v>2.2519999999999998</c:v>
                </c:pt>
                <c:pt idx="203">
                  <c:v>2.0649999999999999</c:v>
                </c:pt>
                <c:pt idx="204">
                  <c:v>2.403</c:v>
                </c:pt>
                <c:pt idx="205">
                  <c:v>2.5140000000000002</c:v>
                </c:pt>
                <c:pt idx="206">
                  <c:v>2.363</c:v>
                </c:pt>
                <c:pt idx="207">
                  <c:v>2.605</c:v>
                </c:pt>
                <c:pt idx="208">
                  <c:v>2.5720000000000001</c:v>
                </c:pt>
                <c:pt idx="209">
                  <c:v>2.468</c:v>
                </c:pt>
                <c:pt idx="210">
                  <c:v>2.4630000000000001</c:v>
                </c:pt>
                <c:pt idx="211">
                  <c:v>2.4550000000000001</c:v>
                </c:pt>
                <c:pt idx="212">
                  <c:v>2.3130000000000002</c:v>
                </c:pt>
                <c:pt idx="213">
                  <c:v>2.1549999999999998</c:v>
                </c:pt>
                <c:pt idx="214">
                  <c:v>2.1539999999999999</c:v>
                </c:pt>
                <c:pt idx="215">
                  <c:v>2.2599999999999998</c:v>
                </c:pt>
                <c:pt idx="216">
                  <c:v>2.137</c:v>
                </c:pt>
                <c:pt idx="217">
                  <c:v>2.153</c:v>
                </c:pt>
                <c:pt idx="218">
                  <c:v>2.4329999999999998</c:v>
                </c:pt>
                <c:pt idx="219">
                  <c:v>2.4319999999999999</c:v>
                </c:pt>
                <c:pt idx="220">
                  <c:v>2.3559999999999999</c:v>
                </c:pt>
                <c:pt idx="221">
                  <c:v>2.2749999999999999</c:v>
                </c:pt>
                <c:pt idx="222">
                  <c:v>2.5169999999999999</c:v>
                </c:pt>
                <c:pt idx="223">
                  <c:v>2.5049999999999999</c:v>
                </c:pt>
                <c:pt idx="224">
                  <c:v>2.5499999999999998</c:v>
                </c:pt>
                <c:pt idx="225">
                  <c:v>2.4900000000000002</c:v>
                </c:pt>
                <c:pt idx="226">
                  <c:v>2.6230000000000002</c:v>
                </c:pt>
                <c:pt idx="227">
                  <c:v>2.657</c:v>
                </c:pt>
                <c:pt idx="228">
                  <c:v>2.69</c:v>
                </c:pt>
                <c:pt idx="229">
                  <c:v>2.7650000000000001</c:v>
                </c:pt>
                <c:pt idx="230">
                  <c:v>2.6640000000000001</c:v>
                </c:pt>
                <c:pt idx="231">
                  <c:v>2.6619999999999999</c:v>
                </c:pt>
                <c:pt idx="232">
                  <c:v>2.605</c:v>
                </c:pt>
                <c:pt idx="233">
                  <c:v>2.7690000000000001</c:v>
                </c:pt>
                <c:pt idx="234">
                  <c:v>2.7530000000000001</c:v>
                </c:pt>
                <c:pt idx="235">
                  <c:v>2.802</c:v>
                </c:pt>
                <c:pt idx="236">
                  <c:v>2.7919999999999998</c:v>
                </c:pt>
                <c:pt idx="237">
                  <c:v>2.8260000000000001</c:v>
                </c:pt>
                <c:pt idx="238">
                  <c:v>2.907</c:v>
                </c:pt>
                <c:pt idx="239">
                  <c:v>2.8170000000000002</c:v>
                </c:pt>
                <c:pt idx="240">
                  <c:v>2.8239999999999998</c:v>
                </c:pt>
                <c:pt idx="241">
                  <c:v>2.9210000000000003</c:v>
                </c:pt>
                <c:pt idx="242">
                  <c:v>2.7519999999999998</c:v>
                </c:pt>
                <c:pt idx="243">
                  <c:v>2.6879999999999997</c:v>
                </c:pt>
                <c:pt idx="244">
                  <c:v>2.6520000000000001</c:v>
                </c:pt>
                <c:pt idx="245">
                  <c:v>2.6870000000000003</c:v>
                </c:pt>
                <c:pt idx="246">
                  <c:v>2.7429999999999999</c:v>
                </c:pt>
                <c:pt idx="247">
                  <c:v>2.6589999999999998</c:v>
                </c:pt>
                <c:pt idx="248">
                  <c:v>2.641</c:v>
                </c:pt>
                <c:pt idx="249">
                  <c:v>2.6710000000000003</c:v>
                </c:pt>
                <c:pt idx="250">
                  <c:v>2.6619999999999999</c:v>
                </c:pt>
                <c:pt idx="251">
                  <c:v>2.5979999999999999</c:v>
                </c:pt>
                <c:pt idx="252">
                  <c:v>2.5209999999999999</c:v>
                </c:pt>
                <c:pt idx="253">
                  <c:v>2.605</c:v>
                </c:pt>
                <c:pt idx="254">
                  <c:v>2.5470000000000002</c:v>
                </c:pt>
                <c:pt idx="255">
                  <c:v>2.431</c:v>
                </c:pt>
                <c:pt idx="256">
                  <c:v>2.3769999999999998</c:v>
                </c:pt>
                <c:pt idx="257">
                  <c:v>2.4260000000000002</c:v>
                </c:pt>
                <c:pt idx="258">
                  <c:v>2.5460000000000003</c:v>
                </c:pt>
                <c:pt idx="259">
                  <c:v>2.6179999999999999</c:v>
                </c:pt>
                <c:pt idx="260">
                  <c:v>2.58</c:v>
                </c:pt>
                <c:pt idx="261">
                  <c:v>2.5949999999999998</c:v>
                </c:pt>
                <c:pt idx="262">
                  <c:v>2.7149999999999999</c:v>
                </c:pt>
                <c:pt idx="263">
                  <c:v>2.641</c:v>
                </c:pt>
                <c:pt idx="264">
                  <c:v>2.7570000000000001</c:v>
                </c:pt>
                <c:pt idx="265">
                  <c:v>2.7269999999999999</c:v>
                </c:pt>
                <c:pt idx="266">
                  <c:v>2.7829999999999999</c:v>
                </c:pt>
                <c:pt idx="267">
                  <c:v>2.7869999999999999</c:v>
                </c:pt>
                <c:pt idx="268">
                  <c:v>2.8780000000000001</c:v>
                </c:pt>
                <c:pt idx="269">
                  <c:v>2.9050000000000002</c:v>
                </c:pt>
                <c:pt idx="270">
                  <c:v>2.8340000000000001</c:v>
                </c:pt>
                <c:pt idx="271">
                  <c:v>2.9239999999999999</c:v>
                </c:pt>
                <c:pt idx="272">
                  <c:v>2.8479999999999999</c:v>
                </c:pt>
                <c:pt idx="273">
                  <c:v>2.7880000000000003</c:v>
                </c:pt>
                <c:pt idx="274">
                  <c:v>2.794</c:v>
                </c:pt>
                <c:pt idx="275">
                  <c:v>2.8220000000000001</c:v>
                </c:pt>
                <c:pt idx="276">
                  <c:v>2.782</c:v>
                </c:pt>
                <c:pt idx="277">
                  <c:v>2.6259999999999999</c:v>
                </c:pt>
                <c:pt idx="278">
                  <c:v>2.6459999999999999</c:v>
                </c:pt>
                <c:pt idx="279">
                  <c:v>2.673</c:v>
                </c:pt>
                <c:pt idx="280">
                  <c:v>2.6459999999999999</c:v>
                </c:pt>
                <c:pt idx="281">
                  <c:v>2.6879999999999997</c:v>
                </c:pt>
                <c:pt idx="282">
                  <c:v>2.637</c:v>
                </c:pt>
                <c:pt idx="283">
                  <c:v>2.5949999999999998</c:v>
                </c:pt>
                <c:pt idx="284">
                  <c:v>2.601</c:v>
                </c:pt>
                <c:pt idx="285">
                  <c:v>2.5949999999999998</c:v>
                </c:pt>
                <c:pt idx="286">
                  <c:v>2.5259999999999998</c:v>
                </c:pt>
                <c:pt idx="287">
                  <c:v>2.4609999999999999</c:v>
                </c:pt>
                <c:pt idx="288">
                  <c:v>2.4630000000000001</c:v>
                </c:pt>
                <c:pt idx="289">
                  <c:v>2.431</c:v>
                </c:pt>
                <c:pt idx="290">
                  <c:v>2.4830000000000001</c:v>
                </c:pt>
                <c:pt idx="291">
                  <c:v>2.363</c:v>
                </c:pt>
                <c:pt idx="292">
                  <c:v>2.375</c:v>
                </c:pt>
                <c:pt idx="293">
                  <c:v>2.323</c:v>
                </c:pt>
                <c:pt idx="294">
                  <c:v>2.23</c:v>
                </c:pt>
                <c:pt idx="295">
                  <c:v>2.1840000000000002</c:v>
                </c:pt>
                <c:pt idx="296">
                  <c:v>2.2109999999999999</c:v>
                </c:pt>
                <c:pt idx="297">
                  <c:v>2.2050000000000001</c:v>
                </c:pt>
                <c:pt idx="298">
                  <c:v>2.226</c:v>
                </c:pt>
                <c:pt idx="299">
                  <c:v>2.2720000000000002</c:v>
                </c:pt>
                <c:pt idx="300">
                  <c:v>2.2519999999999998</c:v>
                </c:pt>
                <c:pt idx="301">
                  <c:v>2.246</c:v>
                </c:pt>
                <c:pt idx="302">
                  <c:v>2.2200000000000002</c:v>
                </c:pt>
                <c:pt idx="303">
                  <c:v>2.1139999999999999</c:v>
                </c:pt>
                <c:pt idx="304">
                  <c:v>2.0920000000000001</c:v>
                </c:pt>
                <c:pt idx="305">
                  <c:v>2.2909999999999999</c:v>
                </c:pt>
                <c:pt idx="306">
                  <c:v>2.3279999999999998</c:v>
                </c:pt>
                <c:pt idx="307">
                  <c:v>2.27</c:v>
                </c:pt>
                <c:pt idx="308">
                  <c:v>2.379</c:v>
                </c:pt>
                <c:pt idx="309">
                  <c:v>2.3839999999999999</c:v>
                </c:pt>
                <c:pt idx="310">
                  <c:v>2.407</c:v>
                </c:pt>
                <c:pt idx="311">
                  <c:v>2.2439999999999998</c:v>
                </c:pt>
                <c:pt idx="312">
                  <c:v>2.2250000000000001</c:v>
                </c:pt>
                <c:pt idx="313">
                  <c:v>2.0779999999999998</c:v>
                </c:pt>
                <c:pt idx="314">
                  <c:v>2.0720000000000001</c:v>
                </c:pt>
                <c:pt idx="315">
                  <c:v>2.0579999999999998</c:v>
                </c:pt>
                <c:pt idx="316">
                  <c:v>2.081</c:v>
                </c:pt>
                <c:pt idx="317">
                  <c:v>2.0190000000000001</c:v>
                </c:pt>
                <c:pt idx="318">
                  <c:v>2.0350000000000001</c:v>
                </c:pt>
                <c:pt idx="319">
                  <c:v>2.0019999999999998</c:v>
                </c:pt>
                <c:pt idx="320">
                  <c:v>1.9409999999999998</c:v>
                </c:pt>
                <c:pt idx="321">
                  <c:v>1.944</c:v>
                </c:pt>
                <c:pt idx="322">
                  <c:v>2.0369999999999999</c:v>
                </c:pt>
                <c:pt idx="323">
                  <c:v>1.9790000000000001</c:v>
                </c:pt>
                <c:pt idx="324">
                  <c:v>1.9239999999999999</c:v>
                </c:pt>
                <c:pt idx="325">
                  <c:v>2.016</c:v>
                </c:pt>
                <c:pt idx="326">
                  <c:v>1.994</c:v>
                </c:pt>
                <c:pt idx="327">
                  <c:v>1.9</c:v>
                </c:pt>
                <c:pt idx="328">
                  <c:v>1.94</c:v>
                </c:pt>
                <c:pt idx="329">
                  <c:v>2.0019999999999998</c:v>
                </c:pt>
                <c:pt idx="330">
                  <c:v>1.984</c:v>
                </c:pt>
                <c:pt idx="331">
                  <c:v>1.903</c:v>
                </c:pt>
                <c:pt idx="332">
                  <c:v>1.895</c:v>
                </c:pt>
                <c:pt idx="333">
                  <c:v>1.821</c:v>
                </c:pt>
                <c:pt idx="334">
                  <c:v>1.8279999999999998</c:v>
                </c:pt>
                <c:pt idx="335">
                  <c:v>1.827</c:v>
                </c:pt>
                <c:pt idx="336">
                  <c:v>1.871</c:v>
                </c:pt>
                <c:pt idx="337">
                  <c:v>1.8919999999999999</c:v>
                </c:pt>
                <c:pt idx="338">
                  <c:v>1.901</c:v>
                </c:pt>
                <c:pt idx="339">
                  <c:v>1.9430000000000001</c:v>
                </c:pt>
                <c:pt idx="340">
                  <c:v>1.919</c:v>
                </c:pt>
                <c:pt idx="341">
                  <c:v>2.105</c:v>
                </c:pt>
                <c:pt idx="342">
                  <c:v>2.2029999999999998</c:v>
                </c:pt>
                <c:pt idx="343">
                  <c:v>2.2200000000000002</c:v>
                </c:pt>
                <c:pt idx="344">
                  <c:v>2.198</c:v>
                </c:pt>
                <c:pt idx="345">
                  <c:v>2.1760000000000002</c:v>
                </c:pt>
                <c:pt idx="346">
                  <c:v>2.1800000000000002</c:v>
                </c:pt>
                <c:pt idx="347">
                  <c:v>2.1030000000000002</c:v>
                </c:pt>
                <c:pt idx="348">
                  <c:v>2.1120000000000001</c:v>
                </c:pt>
                <c:pt idx="349">
                  <c:v>2.0870000000000002</c:v>
                </c:pt>
                <c:pt idx="350">
                  <c:v>1.9710000000000001</c:v>
                </c:pt>
                <c:pt idx="351">
                  <c:v>2.0169999999999999</c:v>
                </c:pt>
                <c:pt idx="352">
                  <c:v>2.0510000000000002</c:v>
                </c:pt>
                <c:pt idx="353">
                  <c:v>2.0840000000000001</c:v>
                </c:pt>
                <c:pt idx="354">
                  <c:v>2.173</c:v>
                </c:pt>
                <c:pt idx="355">
                  <c:v>2.1749999999999998</c:v>
                </c:pt>
                <c:pt idx="356">
                  <c:v>2.169</c:v>
                </c:pt>
                <c:pt idx="357">
                  <c:v>2.1440000000000001</c:v>
                </c:pt>
                <c:pt idx="358">
                  <c:v>2.2410000000000001</c:v>
                </c:pt>
                <c:pt idx="359">
                  <c:v>2.2890000000000001</c:v>
                </c:pt>
                <c:pt idx="360">
                  <c:v>2.4</c:v>
                </c:pt>
                <c:pt idx="361">
                  <c:v>2.3650000000000002</c:v>
                </c:pt>
                <c:pt idx="362">
                  <c:v>2.3959999999999999</c:v>
                </c:pt>
                <c:pt idx="363">
                  <c:v>2.5310000000000001</c:v>
                </c:pt>
                <c:pt idx="364">
                  <c:v>2.548</c:v>
                </c:pt>
                <c:pt idx="365">
                  <c:v>2.5739999999999998</c:v>
                </c:pt>
                <c:pt idx="366">
                  <c:v>2.6459999999999999</c:v>
                </c:pt>
                <c:pt idx="367">
                  <c:v>2.71</c:v>
                </c:pt>
                <c:pt idx="368">
                  <c:v>2.7210000000000001</c:v>
                </c:pt>
                <c:pt idx="369">
                  <c:v>2.8069999999999999</c:v>
                </c:pt>
                <c:pt idx="370">
                  <c:v>2.673</c:v>
                </c:pt>
                <c:pt idx="371">
                  <c:v>2.661</c:v>
                </c:pt>
                <c:pt idx="372">
                  <c:v>2.6659999999999999</c:v>
                </c:pt>
                <c:pt idx="373">
                  <c:v>2.6240000000000001</c:v>
                </c:pt>
                <c:pt idx="374">
                  <c:v>2.6680000000000001</c:v>
                </c:pt>
                <c:pt idx="375">
                  <c:v>2.8359999999999999</c:v>
                </c:pt>
                <c:pt idx="376">
                  <c:v>2.839</c:v>
                </c:pt>
                <c:pt idx="377">
                  <c:v>2.8460000000000001</c:v>
                </c:pt>
                <c:pt idx="378">
                  <c:v>2.77</c:v>
                </c:pt>
                <c:pt idx="379">
                  <c:v>2.738</c:v>
                </c:pt>
                <c:pt idx="380">
                  <c:v>2.6850000000000001</c:v>
                </c:pt>
                <c:pt idx="381">
                  <c:v>2.6850000000000001</c:v>
                </c:pt>
                <c:pt idx="382">
                  <c:v>2.7210000000000001</c:v>
                </c:pt>
                <c:pt idx="383">
                  <c:v>2.5510000000000002</c:v>
                </c:pt>
                <c:pt idx="384">
                  <c:v>2.5190000000000001</c:v>
                </c:pt>
                <c:pt idx="385">
                  <c:v>2.4540000000000002</c:v>
                </c:pt>
                <c:pt idx="386">
                  <c:v>2.4630000000000001</c:v>
                </c:pt>
                <c:pt idx="387">
                  <c:v>2.4950000000000001</c:v>
                </c:pt>
                <c:pt idx="388">
                  <c:v>2.3529999999999998</c:v>
                </c:pt>
                <c:pt idx="389">
                  <c:v>2.367</c:v>
                </c:pt>
                <c:pt idx="390">
                  <c:v>2.3849999999999998</c:v>
                </c:pt>
                <c:pt idx="391">
                  <c:v>2.492</c:v>
                </c:pt>
                <c:pt idx="392">
                  <c:v>2.5419999999999998</c:v>
                </c:pt>
                <c:pt idx="393">
                  <c:v>2.488</c:v>
                </c:pt>
                <c:pt idx="394">
                  <c:v>2.3929999999999998</c:v>
                </c:pt>
                <c:pt idx="395">
                  <c:v>2.3239999999999998</c:v>
                </c:pt>
                <c:pt idx="396">
                  <c:v>2.2930000000000001</c:v>
                </c:pt>
                <c:pt idx="397">
                  <c:v>2.3090000000000002</c:v>
                </c:pt>
                <c:pt idx="398">
                  <c:v>2.2989999999999999</c:v>
                </c:pt>
                <c:pt idx="399">
                  <c:v>2.4279999999999999</c:v>
                </c:pt>
                <c:pt idx="400">
                  <c:v>2.4849999999999999</c:v>
                </c:pt>
                <c:pt idx="401">
                  <c:v>2.4260000000000002</c:v>
                </c:pt>
                <c:pt idx="402">
                  <c:v>2.5209999999999999</c:v>
                </c:pt>
                <c:pt idx="403">
                  <c:v>2.6</c:v>
                </c:pt>
                <c:pt idx="404">
                  <c:v>2.7330000000000001</c:v>
                </c:pt>
                <c:pt idx="405">
                  <c:v>2.5910000000000002</c:v>
                </c:pt>
                <c:pt idx="406">
                  <c:v>2.67</c:v>
                </c:pt>
                <c:pt idx="407">
                  <c:v>2.6139999999999999</c:v>
                </c:pt>
                <c:pt idx="408">
                  <c:v>2.6520000000000001</c:v>
                </c:pt>
                <c:pt idx="409">
                  <c:v>2.6710000000000003</c:v>
                </c:pt>
                <c:pt idx="410">
                  <c:v>2.64</c:v>
                </c:pt>
                <c:pt idx="411">
                  <c:v>2.601</c:v>
                </c:pt>
                <c:pt idx="412">
                  <c:v>2.6579999999999999</c:v>
                </c:pt>
                <c:pt idx="413">
                  <c:v>2.677</c:v>
                </c:pt>
                <c:pt idx="414">
                  <c:v>2.7029999999999998</c:v>
                </c:pt>
                <c:pt idx="415">
                  <c:v>2.7429999999999999</c:v>
                </c:pt>
                <c:pt idx="416">
                  <c:v>2.7730000000000001</c:v>
                </c:pt>
                <c:pt idx="417">
                  <c:v>2.839</c:v>
                </c:pt>
                <c:pt idx="418">
                  <c:v>2.81</c:v>
                </c:pt>
                <c:pt idx="419">
                  <c:v>2.794</c:v>
                </c:pt>
                <c:pt idx="420">
                  <c:v>2.8839999999999999</c:v>
                </c:pt>
                <c:pt idx="421">
                  <c:v>2.9210000000000003</c:v>
                </c:pt>
                <c:pt idx="422">
                  <c:v>3.01</c:v>
                </c:pt>
                <c:pt idx="423">
                  <c:v>3.05</c:v>
                </c:pt>
                <c:pt idx="424">
                  <c:v>3.0830000000000002</c:v>
                </c:pt>
                <c:pt idx="425">
                  <c:v>3.1480000000000001</c:v>
                </c:pt>
                <c:pt idx="426">
                  <c:v>3.2370000000000001</c:v>
                </c:pt>
                <c:pt idx="427">
                  <c:v>3.181</c:v>
                </c:pt>
                <c:pt idx="428">
                  <c:v>3.2149999999999999</c:v>
                </c:pt>
                <c:pt idx="429">
                  <c:v>3.3849999999999998</c:v>
                </c:pt>
                <c:pt idx="430">
                  <c:v>3.33</c:v>
                </c:pt>
                <c:pt idx="431">
                  <c:v>3.18</c:v>
                </c:pt>
                <c:pt idx="432">
                  <c:v>3.0990000000000002</c:v>
                </c:pt>
                <c:pt idx="433">
                  <c:v>3.0529999999999999</c:v>
                </c:pt>
                <c:pt idx="434">
                  <c:v>3.0960000000000001</c:v>
                </c:pt>
                <c:pt idx="435">
                  <c:v>2.952</c:v>
                </c:pt>
                <c:pt idx="436">
                  <c:v>3.03</c:v>
                </c:pt>
                <c:pt idx="437">
                  <c:v>3.0449999999999999</c:v>
                </c:pt>
                <c:pt idx="438">
                  <c:v>2.835</c:v>
                </c:pt>
                <c:pt idx="439">
                  <c:v>2.823</c:v>
                </c:pt>
                <c:pt idx="440">
                  <c:v>3.0569999999999999</c:v>
                </c:pt>
                <c:pt idx="441">
                  <c:v>3.0310000000000001</c:v>
                </c:pt>
                <c:pt idx="442">
                  <c:v>3.0739999999999998</c:v>
                </c:pt>
                <c:pt idx="443">
                  <c:v>3.1240000000000001</c:v>
                </c:pt>
                <c:pt idx="444">
                  <c:v>2.915</c:v>
                </c:pt>
                <c:pt idx="445">
                  <c:v>2.9379999999999997</c:v>
                </c:pt>
                <c:pt idx="446">
                  <c:v>2.952</c:v>
                </c:pt>
                <c:pt idx="447">
                  <c:v>2.9249999999999998</c:v>
                </c:pt>
                <c:pt idx="448">
                  <c:v>2.9009999999999998</c:v>
                </c:pt>
                <c:pt idx="449">
                  <c:v>2.8250000000000002</c:v>
                </c:pt>
                <c:pt idx="450">
                  <c:v>2.8420000000000001</c:v>
                </c:pt>
                <c:pt idx="451">
                  <c:v>3.0489999999999999</c:v>
                </c:pt>
                <c:pt idx="452">
                  <c:v>3.004</c:v>
                </c:pt>
                <c:pt idx="453">
                  <c:v>3.0059999999999998</c:v>
                </c:pt>
                <c:pt idx="454">
                  <c:v>3.048</c:v>
                </c:pt>
                <c:pt idx="455">
                  <c:v>2.93</c:v>
                </c:pt>
                <c:pt idx="456">
                  <c:v>2.9140000000000001</c:v>
                </c:pt>
                <c:pt idx="457">
                  <c:v>2.7480000000000002</c:v>
                </c:pt>
                <c:pt idx="458">
                  <c:v>2.7919999999999998</c:v>
                </c:pt>
                <c:pt idx="459">
                  <c:v>2.794</c:v>
                </c:pt>
                <c:pt idx="460">
                  <c:v>2.758</c:v>
                </c:pt>
                <c:pt idx="461">
                  <c:v>2.887</c:v>
                </c:pt>
                <c:pt idx="462">
                  <c:v>2.9779999999999998</c:v>
                </c:pt>
                <c:pt idx="463">
                  <c:v>2.9370000000000003</c:v>
                </c:pt>
                <c:pt idx="464">
                  <c:v>2.9550000000000001</c:v>
                </c:pt>
                <c:pt idx="465">
                  <c:v>2.7720000000000002</c:v>
                </c:pt>
                <c:pt idx="466">
                  <c:v>2.75</c:v>
                </c:pt>
                <c:pt idx="467">
                  <c:v>2.923</c:v>
                </c:pt>
                <c:pt idx="468">
                  <c:v>3.0059999999999998</c:v>
                </c:pt>
                <c:pt idx="469">
                  <c:v>2.9710000000000001</c:v>
                </c:pt>
                <c:pt idx="470">
                  <c:v>3.16</c:v>
                </c:pt>
                <c:pt idx="471">
                  <c:v>3.1850000000000001</c:v>
                </c:pt>
                <c:pt idx="472">
                  <c:v>3.1059999999999999</c:v>
                </c:pt>
                <c:pt idx="473">
                  <c:v>2.9550000000000001</c:v>
                </c:pt>
                <c:pt idx="474">
                  <c:v>3.0409999999999999</c:v>
                </c:pt>
                <c:pt idx="475">
                  <c:v>3.08</c:v>
                </c:pt>
                <c:pt idx="476">
                  <c:v>3.194</c:v>
                </c:pt>
                <c:pt idx="477">
                  <c:v>3.3140000000000001</c:v>
                </c:pt>
                <c:pt idx="478">
                  <c:v>3.395</c:v>
                </c:pt>
                <c:pt idx="479">
                  <c:v>3.3279999999999998</c:v>
                </c:pt>
                <c:pt idx="480">
                  <c:v>3.2879999999999998</c:v>
                </c:pt>
                <c:pt idx="481">
                  <c:v>3.1869999999999998</c:v>
                </c:pt>
                <c:pt idx="482">
                  <c:v>3.125</c:v>
                </c:pt>
                <c:pt idx="483">
                  <c:v>3.262</c:v>
                </c:pt>
                <c:pt idx="484">
                  <c:v>3.214</c:v>
                </c:pt>
                <c:pt idx="485">
                  <c:v>3.0630000000000002</c:v>
                </c:pt>
                <c:pt idx="486">
                  <c:v>2.9779999999999998</c:v>
                </c:pt>
                <c:pt idx="487">
                  <c:v>2.85</c:v>
                </c:pt>
                <c:pt idx="488">
                  <c:v>2.863</c:v>
                </c:pt>
                <c:pt idx="489">
                  <c:v>2.8519999999999999</c:v>
                </c:pt>
                <c:pt idx="490">
                  <c:v>2.7850000000000001</c:v>
                </c:pt>
                <c:pt idx="491">
                  <c:v>2.774</c:v>
                </c:pt>
                <c:pt idx="492">
                  <c:v>2.819</c:v>
                </c:pt>
                <c:pt idx="493">
                  <c:v>2.569</c:v>
                </c:pt>
                <c:pt idx="494">
                  <c:v>2.5709999999999997</c:v>
                </c:pt>
                <c:pt idx="495">
                  <c:v>2.9950000000000001</c:v>
                </c:pt>
                <c:pt idx="496">
                  <c:v>3.0059999999999998</c:v>
                </c:pt>
                <c:pt idx="497">
                  <c:v>2.6779999999999999</c:v>
                </c:pt>
                <c:pt idx="498">
                  <c:v>2.8420000000000001</c:v>
                </c:pt>
                <c:pt idx="499">
                  <c:v>2.68</c:v>
                </c:pt>
                <c:pt idx="500">
                  <c:v>2.5920000000000001</c:v>
                </c:pt>
                <c:pt idx="501">
                  <c:v>2.25</c:v>
                </c:pt>
                <c:pt idx="502">
                  <c:v>2.2400000000000002</c:v>
                </c:pt>
                <c:pt idx="503">
                  <c:v>2.1189999999999998</c:v>
                </c:pt>
                <c:pt idx="504">
                  <c:v>2.2269999999999999</c:v>
                </c:pt>
                <c:pt idx="505">
                  <c:v>2.125</c:v>
                </c:pt>
                <c:pt idx="506">
                  <c:v>2.1280000000000001</c:v>
                </c:pt>
                <c:pt idx="507">
                  <c:v>2.2589999999999999</c:v>
                </c:pt>
                <c:pt idx="508">
                  <c:v>2.2069999999999999</c:v>
                </c:pt>
                <c:pt idx="509">
                  <c:v>2.2640000000000002</c:v>
                </c:pt>
                <c:pt idx="510">
                  <c:v>2.2909999999999999</c:v>
                </c:pt>
                <c:pt idx="511">
                  <c:v>2.0659999999999998</c:v>
                </c:pt>
                <c:pt idx="512">
                  <c:v>2.1829999999999998</c:v>
                </c:pt>
                <c:pt idx="513">
                  <c:v>2.0019999999999998</c:v>
                </c:pt>
                <c:pt idx="514">
                  <c:v>2.1320000000000001</c:v>
                </c:pt>
                <c:pt idx="515">
                  <c:v>2.206</c:v>
                </c:pt>
                <c:pt idx="516">
                  <c:v>2.1629999999999998</c:v>
                </c:pt>
                <c:pt idx="517">
                  <c:v>2.1560000000000001</c:v>
                </c:pt>
                <c:pt idx="518">
                  <c:v>2.0680000000000001</c:v>
                </c:pt>
                <c:pt idx="519">
                  <c:v>2.1059999999999999</c:v>
                </c:pt>
                <c:pt idx="520">
                  <c:v>2.1579999999999999</c:v>
                </c:pt>
                <c:pt idx="521">
                  <c:v>2.2050000000000001</c:v>
                </c:pt>
                <c:pt idx="522">
                  <c:v>2.0840000000000001</c:v>
                </c:pt>
                <c:pt idx="523">
                  <c:v>2.0299999999999998</c:v>
                </c:pt>
                <c:pt idx="524">
                  <c:v>2.2050000000000001</c:v>
                </c:pt>
                <c:pt idx="525">
                  <c:v>2.3449999999999998</c:v>
                </c:pt>
                <c:pt idx="526">
                  <c:v>2.2679999999999998</c:v>
                </c:pt>
                <c:pt idx="527">
                  <c:v>2.4769999999999999</c:v>
                </c:pt>
                <c:pt idx="528">
                  <c:v>2.468</c:v>
                </c:pt>
                <c:pt idx="529">
                  <c:v>2.4750000000000001</c:v>
                </c:pt>
                <c:pt idx="530">
                  <c:v>2.359</c:v>
                </c:pt>
                <c:pt idx="531">
                  <c:v>2.331</c:v>
                </c:pt>
                <c:pt idx="532">
                  <c:v>2.2989999999999999</c:v>
                </c:pt>
                <c:pt idx="533">
                  <c:v>2.2290000000000001</c:v>
                </c:pt>
                <c:pt idx="534">
                  <c:v>2.2010000000000001</c:v>
                </c:pt>
                <c:pt idx="535">
                  <c:v>2.2490000000000001</c:v>
                </c:pt>
                <c:pt idx="536">
                  <c:v>2.1240000000000001</c:v>
                </c:pt>
                <c:pt idx="537">
                  <c:v>2.0230000000000001</c:v>
                </c:pt>
                <c:pt idx="538">
                  <c:v>2.0779999999999998</c:v>
                </c:pt>
                <c:pt idx="539">
                  <c:v>2.0019999999999998</c:v>
                </c:pt>
                <c:pt idx="540">
                  <c:v>2.0169999999999999</c:v>
                </c:pt>
                <c:pt idx="541">
                  <c:v>2.032</c:v>
                </c:pt>
                <c:pt idx="542">
                  <c:v>2.0779999999999998</c:v>
                </c:pt>
                <c:pt idx="543">
                  <c:v>2.1139999999999999</c:v>
                </c:pt>
                <c:pt idx="544">
                  <c:v>2.097</c:v>
                </c:pt>
                <c:pt idx="545">
                  <c:v>2.0310000000000001</c:v>
                </c:pt>
                <c:pt idx="546">
                  <c:v>1.954</c:v>
                </c:pt>
                <c:pt idx="547">
                  <c:v>2.004</c:v>
                </c:pt>
                <c:pt idx="548">
                  <c:v>2.133</c:v>
                </c:pt>
                <c:pt idx="549">
                  <c:v>2.1320000000000001</c:v>
                </c:pt>
                <c:pt idx="550">
                  <c:v>2.0049999999999999</c:v>
                </c:pt>
                <c:pt idx="551">
                  <c:v>1.9790000000000001</c:v>
                </c:pt>
                <c:pt idx="552">
                  <c:v>1.9609999999999999</c:v>
                </c:pt>
                <c:pt idx="553">
                  <c:v>1.9510000000000001</c:v>
                </c:pt>
                <c:pt idx="554">
                  <c:v>1.835</c:v>
                </c:pt>
                <c:pt idx="555">
                  <c:v>1.8940000000000001</c:v>
                </c:pt>
                <c:pt idx="556">
                  <c:v>1.873</c:v>
                </c:pt>
                <c:pt idx="557">
                  <c:v>1.8149999999999999</c:v>
                </c:pt>
                <c:pt idx="558">
                  <c:v>1.8679999999999999</c:v>
                </c:pt>
                <c:pt idx="559">
                  <c:v>1.996</c:v>
                </c:pt>
                <c:pt idx="560">
                  <c:v>2.0129999999999999</c:v>
                </c:pt>
                <c:pt idx="561">
                  <c:v>1.94</c:v>
                </c:pt>
                <c:pt idx="562">
                  <c:v>2.012</c:v>
                </c:pt>
                <c:pt idx="563">
                  <c:v>2.0019999999999998</c:v>
                </c:pt>
                <c:pt idx="564">
                  <c:v>1.929</c:v>
                </c:pt>
                <c:pt idx="565">
                  <c:v>1.923</c:v>
                </c:pt>
                <c:pt idx="566">
                  <c:v>1.9830000000000001</c:v>
                </c:pt>
                <c:pt idx="567">
                  <c:v>1.879</c:v>
                </c:pt>
                <c:pt idx="568">
                  <c:v>1.8740000000000001</c:v>
                </c:pt>
                <c:pt idx="569">
                  <c:v>1.907</c:v>
                </c:pt>
                <c:pt idx="570">
                  <c:v>1.8919999999999999</c:v>
                </c:pt>
                <c:pt idx="571">
                  <c:v>1.9100000000000001</c:v>
                </c:pt>
                <c:pt idx="572">
                  <c:v>1.9</c:v>
                </c:pt>
                <c:pt idx="573">
                  <c:v>1.9510000000000001</c:v>
                </c:pt>
                <c:pt idx="574">
                  <c:v>1.883</c:v>
                </c:pt>
                <c:pt idx="575">
                  <c:v>1.8479999999999999</c:v>
                </c:pt>
                <c:pt idx="576">
                  <c:v>1.8199999999999998</c:v>
                </c:pt>
                <c:pt idx="577">
                  <c:v>1.724</c:v>
                </c:pt>
                <c:pt idx="578">
                  <c:v>1.665</c:v>
                </c:pt>
                <c:pt idx="579">
                  <c:v>1.534</c:v>
                </c:pt>
                <c:pt idx="580">
                  <c:v>1.5430000000000001</c:v>
                </c:pt>
                <c:pt idx="581">
                  <c:v>1.4650000000000001</c:v>
                </c:pt>
                <c:pt idx="582">
                  <c:v>1.5529999999999999</c:v>
                </c:pt>
                <c:pt idx="583">
                  <c:v>1.621</c:v>
                </c:pt>
                <c:pt idx="584">
                  <c:v>1.492</c:v>
                </c:pt>
                <c:pt idx="585">
                  <c:v>1.427</c:v>
                </c:pt>
                <c:pt idx="586">
                  <c:v>1.3919999999999999</c:v>
                </c:pt>
                <c:pt idx="587">
                  <c:v>1.409</c:v>
                </c:pt>
                <c:pt idx="588">
                  <c:v>1.4910000000000001</c:v>
                </c:pt>
                <c:pt idx="589">
                  <c:v>1.504</c:v>
                </c:pt>
                <c:pt idx="590">
                  <c:v>1.345</c:v>
                </c:pt>
                <c:pt idx="591">
                  <c:v>1.1639999999999999</c:v>
                </c:pt>
                <c:pt idx="592">
                  <c:v>1.133</c:v>
                </c:pt>
                <c:pt idx="593">
                  <c:v>1.1599999999999999</c:v>
                </c:pt>
                <c:pt idx="594">
                  <c:v>1.3080000000000001</c:v>
                </c:pt>
                <c:pt idx="595">
                  <c:v>1.556</c:v>
                </c:pt>
                <c:pt idx="596">
                  <c:v>1.52</c:v>
                </c:pt>
                <c:pt idx="597">
                  <c:v>1.3839999999999999</c:v>
                </c:pt>
                <c:pt idx="598">
                  <c:v>1.4259999999999999</c:v>
                </c:pt>
                <c:pt idx="599">
                  <c:v>1.4330000000000001</c:v>
                </c:pt>
                <c:pt idx="600">
                  <c:v>1.4990000000000001</c:v>
                </c:pt>
                <c:pt idx="601">
                  <c:v>1.512</c:v>
                </c:pt>
                <c:pt idx="602">
                  <c:v>1.47</c:v>
                </c:pt>
                <c:pt idx="603">
                  <c:v>1.4390000000000001</c:v>
                </c:pt>
                <c:pt idx="604">
                  <c:v>1.522</c:v>
                </c:pt>
                <c:pt idx="605">
                  <c:v>1.536</c:v>
                </c:pt>
                <c:pt idx="606">
                  <c:v>1.625</c:v>
                </c:pt>
                <c:pt idx="607">
                  <c:v>1.6320000000000001</c:v>
                </c:pt>
                <c:pt idx="608">
                  <c:v>1.7509999999999999</c:v>
                </c:pt>
                <c:pt idx="609">
                  <c:v>1.772</c:v>
                </c:pt>
                <c:pt idx="610">
                  <c:v>1.7229999999999999</c:v>
                </c:pt>
                <c:pt idx="611">
                  <c:v>1.641</c:v>
                </c:pt>
                <c:pt idx="612">
                  <c:v>1.6949999999999998</c:v>
                </c:pt>
                <c:pt idx="613">
                  <c:v>1.845</c:v>
                </c:pt>
                <c:pt idx="614">
                  <c:v>1.8679999999999999</c:v>
                </c:pt>
                <c:pt idx="615">
                  <c:v>1.873</c:v>
                </c:pt>
                <c:pt idx="616">
                  <c:v>1.9279999999999999</c:v>
                </c:pt>
                <c:pt idx="617">
                  <c:v>1.921</c:v>
                </c:pt>
                <c:pt idx="618">
                  <c:v>1.901</c:v>
                </c:pt>
                <c:pt idx="619">
                  <c:v>1.8959999999999999</c:v>
                </c:pt>
                <c:pt idx="620">
                  <c:v>1.905</c:v>
                </c:pt>
                <c:pt idx="621">
                  <c:v>1.8599999999999999</c:v>
                </c:pt>
                <c:pt idx="622">
                  <c:v>1.8439999999999999</c:v>
                </c:pt>
                <c:pt idx="623">
                  <c:v>1.895</c:v>
                </c:pt>
                <c:pt idx="624">
                  <c:v>2</c:v>
                </c:pt>
                <c:pt idx="625">
                  <c:v>2.157</c:v>
                </c:pt>
                <c:pt idx="626">
                  <c:v>2.0649999999999999</c:v>
                </c:pt>
                <c:pt idx="627">
                  <c:v>2.0720000000000001</c:v>
                </c:pt>
                <c:pt idx="628">
                  <c:v>2.0489999999999999</c:v>
                </c:pt>
                <c:pt idx="629">
                  <c:v>1.9079999999999999</c:v>
                </c:pt>
                <c:pt idx="630">
                  <c:v>1.885</c:v>
                </c:pt>
                <c:pt idx="631">
                  <c:v>1.8199999999999998</c:v>
                </c:pt>
                <c:pt idx="632">
                  <c:v>1.798</c:v>
                </c:pt>
                <c:pt idx="633">
                  <c:v>1.774</c:v>
                </c:pt>
                <c:pt idx="634">
                  <c:v>1.6280000000000001</c:v>
                </c:pt>
                <c:pt idx="635">
                  <c:v>1.675</c:v>
                </c:pt>
                <c:pt idx="636">
                  <c:v>1.661</c:v>
                </c:pt>
                <c:pt idx="637">
                  <c:v>1.714</c:v>
                </c:pt>
                <c:pt idx="638">
                  <c:v>1.577</c:v>
                </c:pt>
                <c:pt idx="639">
                  <c:v>1.49</c:v>
                </c:pt>
                <c:pt idx="640">
                  <c:v>1.4729999999999999</c:v>
                </c:pt>
                <c:pt idx="641">
                  <c:v>1.361</c:v>
                </c:pt>
                <c:pt idx="642">
                  <c:v>1.18</c:v>
                </c:pt>
                <c:pt idx="643">
                  <c:v>1.1819999999999999</c:v>
                </c:pt>
                <c:pt idx="644">
                  <c:v>0.96699999999999997</c:v>
                </c:pt>
                <c:pt idx="645">
                  <c:v>1.0860000000000001</c:v>
                </c:pt>
                <c:pt idx="646">
                  <c:v>0.91300000000000003</c:v>
                </c:pt>
                <c:pt idx="647">
                  <c:v>0.98399999999999999</c:v>
                </c:pt>
                <c:pt idx="648">
                  <c:v>0.98499999999999999</c:v>
                </c:pt>
                <c:pt idx="649">
                  <c:v>0.92600000000000005</c:v>
                </c:pt>
                <c:pt idx="650">
                  <c:v>0.91</c:v>
                </c:pt>
                <c:pt idx="651">
                  <c:v>1.0129999999999999</c:v>
                </c:pt>
                <c:pt idx="652">
                  <c:v>1.0109999999999999</c:v>
                </c:pt>
                <c:pt idx="653">
                  <c:v>1.048</c:v>
                </c:pt>
                <c:pt idx="654">
                  <c:v>0.995</c:v>
                </c:pt>
                <c:pt idx="655">
                  <c:v>0.86099999999999999</c:v>
                </c:pt>
                <c:pt idx="656">
                  <c:v>0.88800000000000001</c:v>
                </c:pt>
                <c:pt idx="657">
                  <c:v>0.86</c:v>
                </c:pt>
                <c:pt idx="658">
                  <c:v>0.90200000000000002</c:v>
                </c:pt>
                <c:pt idx="659">
                  <c:v>0.86</c:v>
                </c:pt>
                <c:pt idx="660">
                  <c:v>0.73499999999999999</c:v>
                </c:pt>
                <c:pt idx="661">
                  <c:v>0.71599999999999997</c:v>
                </c:pt>
                <c:pt idx="662">
                  <c:v>0.69599999999999995</c:v>
                </c:pt>
                <c:pt idx="663">
                  <c:v>0.66300000000000003</c:v>
                </c:pt>
                <c:pt idx="664">
                  <c:v>0.77100000000000002</c:v>
                </c:pt>
                <c:pt idx="665">
                  <c:v>0.77300000000000002</c:v>
                </c:pt>
                <c:pt idx="666">
                  <c:v>0.82399999999999995</c:v>
                </c:pt>
                <c:pt idx="667">
                  <c:v>0.73699999999999999</c:v>
                </c:pt>
                <c:pt idx="668">
                  <c:v>0.74</c:v>
                </c:pt>
                <c:pt idx="669">
                  <c:v>0.82499999999999996</c:v>
                </c:pt>
                <c:pt idx="670">
                  <c:v>0.81799999999999995</c:v>
                </c:pt>
                <c:pt idx="671">
                  <c:v>0.73</c:v>
                </c:pt>
                <c:pt idx="672">
                  <c:v>0.70199999999999996</c:v>
                </c:pt>
                <c:pt idx="673">
                  <c:v>0.71099999999999997</c:v>
                </c:pt>
                <c:pt idx="674">
                  <c:v>0.94499999999999995</c:v>
                </c:pt>
                <c:pt idx="675">
                  <c:v>0.93500000000000005</c:v>
                </c:pt>
                <c:pt idx="676">
                  <c:v>0.86699999999999999</c:v>
                </c:pt>
                <c:pt idx="677">
                  <c:v>0.79900000000000004</c:v>
                </c:pt>
                <c:pt idx="678">
                  <c:v>0.745</c:v>
                </c:pt>
                <c:pt idx="679">
                  <c:v>0.72199999999999998</c:v>
                </c:pt>
                <c:pt idx="680">
                  <c:v>0.71899999999999997</c:v>
                </c:pt>
                <c:pt idx="681">
                  <c:v>0.67100000000000004</c:v>
                </c:pt>
                <c:pt idx="682">
                  <c:v>0.59299999999999997</c:v>
                </c:pt>
                <c:pt idx="683">
                  <c:v>0.64600000000000002</c:v>
                </c:pt>
                <c:pt idx="684">
                  <c:v>0.65300000000000002</c:v>
                </c:pt>
                <c:pt idx="685">
                  <c:v>0.53500000000000003</c:v>
                </c:pt>
                <c:pt idx="686">
                  <c:v>0.54800000000000004</c:v>
                </c:pt>
                <c:pt idx="687">
                  <c:v>0.53300000000000003</c:v>
                </c:pt>
                <c:pt idx="688">
                  <c:v>0.57099999999999995</c:v>
                </c:pt>
                <c:pt idx="689">
                  <c:v>0.61799999999999999</c:v>
                </c:pt>
                <c:pt idx="690">
                  <c:v>0.54400000000000004</c:v>
                </c:pt>
                <c:pt idx="691">
                  <c:v>0.54100000000000004</c:v>
                </c:pt>
                <c:pt idx="692">
                  <c:v>0.498</c:v>
                </c:pt>
                <c:pt idx="693">
                  <c:v>0.50900000000000001</c:v>
                </c:pt>
                <c:pt idx="694">
                  <c:v>0.52300000000000002</c:v>
                </c:pt>
                <c:pt idx="695">
                  <c:v>0.57599999999999996</c:v>
                </c:pt>
                <c:pt idx="696">
                  <c:v>0.56499999999999995</c:v>
                </c:pt>
                <c:pt idx="697">
                  <c:v>0.55300000000000005</c:v>
                </c:pt>
                <c:pt idx="698">
                  <c:v>0.51600000000000001</c:v>
                </c:pt>
                <c:pt idx="699">
                  <c:v>0.60899999999999999</c:v>
                </c:pt>
                <c:pt idx="700">
                  <c:v>0.63500000000000001</c:v>
                </c:pt>
                <c:pt idx="701">
                  <c:v>0.59699999999999998</c:v>
                </c:pt>
                <c:pt idx="702">
                  <c:v>0.54200000000000004</c:v>
                </c:pt>
                <c:pt idx="703">
                  <c:v>0.51900000000000002</c:v>
                </c:pt>
                <c:pt idx="704">
                  <c:v>0.49</c:v>
                </c:pt>
                <c:pt idx="705">
                  <c:v>0.51800000000000002</c:v>
                </c:pt>
                <c:pt idx="706">
                  <c:v>0.505</c:v>
                </c:pt>
                <c:pt idx="707">
                  <c:v>0.48799999999999999</c:v>
                </c:pt>
                <c:pt idx="708">
                  <c:v>0.434</c:v>
                </c:pt>
                <c:pt idx="709">
                  <c:v>0.44900000000000001</c:v>
                </c:pt>
                <c:pt idx="710">
                  <c:v>0.47899999999999998</c:v>
                </c:pt>
                <c:pt idx="711">
                  <c:v>0.44800000000000001</c:v>
                </c:pt>
                <c:pt idx="712">
                  <c:v>0.38800000000000001</c:v>
                </c:pt>
                <c:pt idx="713">
                  <c:v>0.52300000000000002</c:v>
                </c:pt>
                <c:pt idx="714">
                  <c:v>0.55700000000000005</c:v>
                </c:pt>
                <c:pt idx="715">
                  <c:v>0.52600000000000002</c:v>
                </c:pt>
                <c:pt idx="716">
                  <c:v>0.56899999999999995</c:v>
                </c:pt>
                <c:pt idx="717">
                  <c:v>0.65</c:v>
                </c:pt>
                <c:pt idx="718">
                  <c:v>0.69599999999999995</c:v>
                </c:pt>
                <c:pt idx="719">
                  <c:v>0.78600000000000003</c:v>
                </c:pt>
                <c:pt idx="720">
                  <c:v>0.76400000000000001</c:v>
                </c:pt>
                <c:pt idx="721">
                  <c:v>0.74</c:v>
                </c:pt>
                <c:pt idx="722">
                  <c:v>0.77700000000000002</c:v>
                </c:pt>
                <c:pt idx="723">
                  <c:v>0.77200000000000002</c:v>
                </c:pt>
                <c:pt idx="724">
                  <c:v>0.69099999999999995</c:v>
                </c:pt>
                <c:pt idx="725">
                  <c:v>0.76900000000000002</c:v>
                </c:pt>
                <c:pt idx="726">
                  <c:v>0.755</c:v>
                </c:pt>
                <c:pt idx="727">
                  <c:v>0.71699999999999997</c:v>
                </c:pt>
                <c:pt idx="728">
                  <c:v>0.71599999999999997</c:v>
                </c:pt>
                <c:pt idx="729">
                  <c:v>0.65700000000000003</c:v>
                </c:pt>
                <c:pt idx="730">
                  <c:v>0.63400000000000001</c:v>
                </c:pt>
                <c:pt idx="731">
                  <c:v>0.60599999999999998</c:v>
                </c:pt>
                <c:pt idx="732">
                  <c:v>0.57799999999999996</c:v>
                </c:pt>
                <c:pt idx="733">
                  <c:v>0.56299999999999994</c:v>
                </c:pt>
                <c:pt idx="734">
                  <c:v>0.60699999999999998</c:v>
                </c:pt>
                <c:pt idx="735">
                  <c:v>0.627</c:v>
                </c:pt>
                <c:pt idx="736">
                  <c:v>0.65200000000000002</c:v>
                </c:pt>
                <c:pt idx="737">
                  <c:v>0.746</c:v>
                </c:pt>
                <c:pt idx="738">
                  <c:v>0.78100000000000003</c:v>
                </c:pt>
                <c:pt idx="739">
                  <c:v>0.79200000000000004</c:v>
                </c:pt>
                <c:pt idx="740">
                  <c:v>1.077</c:v>
                </c:pt>
                <c:pt idx="741">
                  <c:v>1.038</c:v>
                </c:pt>
                <c:pt idx="742">
                  <c:v>1.054</c:v>
                </c:pt>
                <c:pt idx="743">
                  <c:v>1.016</c:v>
                </c:pt>
                <c:pt idx="744">
                  <c:v>0.96599999999999997</c:v>
                </c:pt>
                <c:pt idx="745">
                  <c:v>1.0329999999999999</c:v>
                </c:pt>
                <c:pt idx="746">
                  <c:v>1.0429999999999999</c:v>
                </c:pt>
                <c:pt idx="747">
                  <c:v>0.96699999999999997</c:v>
                </c:pt>
                <c:pt idx="748">
                  <c:v>1.069</c:v>
                </c:pt>
                <c:pt idx="749">
                  <c:v>1.1200000000000001</c:v>
                </c:pt>
                <c:pt idx="750">
                  <c:v>1.0920000000000001</c:v>
                </c:pt>
                <c:pt idx="751">
                  <c:v>1.143</c:v>
                </c:pt>
                <c:pt idx="752">
                  <c:v>1.1219999999999999</c:v>
                </c:pt>
                <c:pt idx="753">
                  <c:v>1.109</c:v>
                </c:pt>
                <c:pt idx="754">
                  <c:v>1.0209999999999999</c:v>
                </c:pt>
                <c:pt idx="755">
                  <c:v>1.0349999999999999</c:v>
                </c:pt>
                <c:pt idx="756">
                  <c:v>1.0509999999999999</c:v>
                </c:pt>
                <c:pt idx="757">
                  <c:v>1.0289999999999999</c:v>
                </c:pt>
                <c:pt idx="758">
                  <c:v>0.97599999999999998</c:v>
                </c:pt>
                <c:pt idx="759">
                  <c:v>0.93799999999999994</c:v>
                </c:pt>
                <c:pt idx="760">
                  <c:v>0.95599999999999996</c:v>
                </c:pt>
                <c:pt idx="761">
                  <c:v>0.94899999999999995</c:v>
                </c:pt>
                <c:pt idx="762">
                  <c:v>0.90800000000000003</c:v>
                </c:pt>
                <c:pt idx="763">
                  <c:v>0.93200000000000005</c:v>
                </c:pt>
                <c:pt idx="764">
                  <c:v>0.999</c:v>
                </c:pt>
                <c:pt idx="765">
                  <c:v>1.0089999999999999</c:v>
                </c:pt>
                <c:pt idx="766">
                  <c:v>1.0669999999999999</c:v>
                </c:pt>
                <c:pt idx="767">
                  <c:v>1.073</c:v>
                </c:pt>
                <c:pt idx="768">
                  <c:v>1.21</c:v>
                </c:pt>
                <c:pt idx="769">
                  <c:v>1.226</c:v>
                </c:pt>
                <c:pt idx="770">
                  <c:v>1.133</c:v>
                </c:pt>
                <c:pt idx="771">
                  <c:v>1.05</c:v>
                </c:pt>
                <c:pt idx="772">
                  <c:v>0.98899999999999999</c:v>
                </c:pt>
                <c:pt idx="773">
                  <c:v>1.024</c:v>
                </c:pt>
                <c:pt idx="774">
                  <c:v>1.0329999999999999</c:v>
                </c:pt>
                <c:pt idx="775">
                  <c:v>1.01</c:v>
                </c:pt>
                <c:pt idx="776">
                  <c:v>0.92800000000000005</c:v>
                </c:pt>
                <c:pt idx="777">
                  <c:v>1.0089999999999999</c:v>
                </c:pt>
                <c:pt idx="778">
                  <c:v>0.97799999999999998</c:v>
                </c:pt>
                <c:pt idx="779">
                  <c:v>0.97899999999999998</c:v>
                </c:pt>
                <c:pt idx="780">
                  <c:v>0.95199999999999996</c:v>
                </c:pt>
                <c:pt idx="781">
                  <c:v>0.89700000000000002</c:v>
                </c:pt>
                <c:pt idx="782">
                  <c:v>0.876</c:v>
                </c:pt>
                <c:pt idx="783">
                  <c:v>0.874</c:v>
                </c:pt>
                <c:pt idx="784">
                  <c:v>0.85499999999999998</c:v>
                </c:pt>
                <c:pt idx="785">
                  <c:v>0.85099999999999998</c:v>
                </c:pt>
                <c:pt idx="786">
                  <c:v>0.81399999999999995</c:v>
                </c:pt>
                <c:pt idx="787">
                  <c:v>0.75700000000000001</c:v>
                </c:pt>
                <c:pt idx="788">
                  <c:v>0.78100000000000003</c:v>
                </c:pt>
                <c:pt idx="789">
                  <c:v>0.70399999999999996</c:v>
                </c:pt>
                <c:pt idx="790">
                  <c:v>0.70899999999999996</c:v>
                </c:pt>
                <c:pt idx="791">
                  <c:v>0.74399999999999999</c:v>
                </c:pt>
                <c:pt idx="792">
                  <c:v>0.70799999999999996</c:v>
                </c:pt>
                <c:pt idx="793">
                  <c:v>0.65800000000000003</c:v>
                </c:pt>
                <c:pt idx="794">
                  <c:v>0.65</c:v>
                </c:pt>
                <c:pt idx="795">
                  <c:v>0.61899999999999999</c:v>
                </c:pt>
                <c:pt idx="796">
                  <c:v>0.54900000000000004</c:v>
                </c:pt>
                <c:pt idx="797">
                  <c:v>0.51300000000000001</c:v>
                </c:pt>
                <c:pt idx="798">
                  <c:v>0.52900000000000003</c:v>
                </c:pt>
                <c:pt idx="799">
                  <c:v>0.45800000000000002</c:v>
                </c:pt>
                <c:pt idx="800">
                  <c:v>0.48299999999999998</c:v>
                </c:pt>
                <c:pt idx="801">
                  <c:v>0.47299999999999998</c:v>
                </c:pt>
                <c:pt idx="802">
                  <c:v>0.43099999999999999</c:v>
                </c:pt>
                <c:pt idx="803">
                  <c:v>0.47199999999999998</c:v>
                </c:pt>
                <c:pt idx="804">
                  <c:v>0.52100000000000002</c:v>
                </c:pt>
                <c:pt idx="805">
                  <c:v>0.47799999999999998</c:v>
                </c:pt>
                <c:pt idx="806">
                  <c:v>0.49</c:v>
                </c:pt>
                <c:pt idx="807">
                  <c:v>0.46899999999999997</c:v>
                </c:pt>
                <c:pt idx="808">
                  <c:v>0.442</c:v>
                </c:pt>
                <c:pt idx="809">
                  <c:v>0.45300000000000001</c:v>
                </c:pt>
                <c:pt idx="810">
                  <c:v>0.48599999999999999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Sovereign!#BEZUG!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'[Market update Cockpit.xls]Sovereign'!$B$3:$B$813</c:f>
              <c:numCache>
                <c:formatCode>m/d/yyyy</c:formatCode>
                <c:ptCount val="811"/>
                <c:pt idx="0" formatCode="dd\.mm\.yyyy">
                  <c:v>36269</c:v>
                </c:pt>
                <c:pt idx="1">
                  <c:v>36276</c:v>
                </c:pt>
                <c:pt idx="2">
                  <c:v>36283</c:v>
                </c:pt>
                <c:pt idx="3">
                  <c:v>36290</c:v>
                </c:pt>
                <c:pt idx="4">
                  <c:v>36297</c:v>
                </c:pt>
                <c:pt idx="5">
                  <c:v>36304</c:v>
                </c:pt>
                <c:pt idx="6">
                  <c:v>36311</c:v>
                </c:pt>
                <c:pt idx="7">
                  <c:v>36318</c:v>
                </c:pt>
                <c:pt idx="8">
                  <c:v>36325</c:v>
                </c:pt>
                <c:pt idx="9">
                  <c:v>36332</c:v>
                </c:pt>
                <c:pt idx="10">
                  <c:v>36339</c:v>
                </c:pt>
                <c:pt idx="11">
                  <c:v>36346</c:v>
                </c:pt>
                <c:pt idx="12">
                  <c:v>36353</c:v>
                </c:pt>
                <c:pt idx="13">
                  <c:v>36360</c:v>
                </c:pt>
                <c:pt idx="14">
                  <c:v>36367</c:v>
                </c:pt>
                <c:pt idx="15">
                  <c:v>36374</c:v>
                </c:pt>
                <c:pt idx="16">
                  <c:v>36381</c:v>
                </c:pt>
                <c:pt idx="17">
                  <c:v>36388</c:v>
                </c:pt>
                <c:pt idx="18">
                  <c:v>36395</c:v>
                </c:pt>
                <c:pt idx="19">
                  <c:v>36402</c:v>
                </c:pt>
                <c:pt idx="20">
                  <c:v>36409</c:v>
                </c:pt>
                <c:pt idx="21">
                  <c:v>36416</c:v>
                </c:pt>
                <c:pt idx="22">
                  <c:v>36423</c:v>
                </c:pt>
                <c:pt idx="23">
                  <c:v>36430</c:v>
                </c:pt>
                <c:pt idx="24">
                  <c:v>36437</c:v>
                </c:pt>
                <c:pt idx="25">
                  <c:v>36444</c:v>
                </c:pt>
                <c:pt idx="26">
                  <c:v>36451</c:v>
                </c:pt>
                <c:pt idx="27">
                  <c:v>36458</c:v>
                </c:pt>
                <c:pt idx="28">
                  <c:v>36465</c:v>
                </c:pt>
                <c:pt idx="29">
                  <c:v>36472</c:v>
                </c:pt>
                <c:pt idx="30">
                  <c:v>36479</c:v>
                </c:pt>
                <c:pt idx="31">
                  <c:v>36486</c:v>
                </c:pt>
                <c:pt idx="32">
                  <c:v>36493</c:v>
                </c:pt>
                <c:pt idx="33">
                  <c:v>36500</c:v>
                </c:pt>
                <c:pt idx="34">
                  <c:v>36507</c:v>
                </c:pt>
                <c:pt idx="35">
                  <c:v>36514</c:v>
                </c:pt>
                <c:pt idx="36">
                  <c:v>36521</c:v>
                </c:pt>
                <c:pt idx="37">
                  <c:v>36528</c:v>
                </c:pt>
                <c:pt idx="38">
                  <c:v>36535</c:v>
                </c:pt>
                <c:pt idx="39">
                  <c:v>36542</c:v>
                </c:pt>
                <c:pt idx="40">
                  <c:v>36549</c:v>
                </c:pt>
                <c:pt idx="41">
                  <c:v>36556</c:v>
                </c:pt>
                <c:pt idx="42">
                  <c:v>36563</c:v>
                </c:pt>
                <c:pt idx="43">
                  <c:v>36570</c:v>
                </c:pt>
                <c:pt idx="44">
                  <c:v>36577</c:v>
                </c:pt>
                <c:pt idx="45">
                  <c:v>36584</c:v>
                </c:pt>
                <c:pt idx="46">
                  <c:v>36591</c:v>
                </c:pt>
                <c:pt idx="47">
                  <c:v>36598</c:v>
                </c:pt>
                <c:pt idx="48">
                  <c:v>36605</c:v>
                </c:pt>
                <c:pt idx="49">
                  <c:v>36612</c:v>
                </c:pt>
                <c:pt idx="50">
                  <c:v>36619</c:v>
                </c:pt>
                <c:pt idx="51">
                  <c:v>36626</c:v>
                </c:pt>
                <c:pt idx="52">
                  <c:v>36633</c:v>
                </c:pt>
                <c:pt idx="53">
                  <c:v>36640</c:v>
                </c:pt>
                <c:pt idx="54">
                  <c:v>36647</c:v>
                </c:pt>
                <c:pt idx="55">
                  <c:v>36654</c:v>
                </c:pt>
                <c:pt idx="56">
                  <c:v>36661</c:v>
                </c:pt>
                <c:pt idx="57">
                  <c:v>36668</c:v>
                </c:pt>
                <c:pt idx="58">
                  <c:v>36675</c:v>
                </c:pt>
                <c:pt idx="59">
                  <c:v>36682</c:v>
                </c:pt>
                <c:pt idx="60">
                  <c:v>36689</c:v>
                </c:pt>
                <c:pt idx="61">
                  <c:v>36696</c:v>
                </c:pt>
                <c:pt idx="62">
                  <c:v>36703</c:v>
                </c:pt>
                <c:pt idx="63">
                  <c:v>36710</c:v>
                </c:pt>
                <c:pt idx="64">
                  <c:v>36717</c:v>
                </c:pt>
                <c:pt idx="65">
                  <c:v>36724</c:v>
                </c:pt>
                <c:pt idx="66">
                  <c:v>36731</c:v>
                </c:pt>
                <c:pt idx="67">
                  <c:v>36738</c:v>
                </c:pt>
                <c:pt idx="68">
                  <c:v>36745</c:v>
                </c:pt>
                <c:pt idx="69">
                  <c:v>36752</c:v>
                </c:pt>
                <c:pt idx="70">
                  <c:v>36759</c:v>
                </c:pt>
                <c:pt idx="71">
                  <c:v>36766</c:v>
                </c:pt>
                <c:pt idx="72">
                  <c:v>36773</c:v>
                </c:pt>
                <c:pt idx="73">
                  <c:v>36780</c:v>
                </c:pt>
                <c:pt idx="74">
                  <c:v>36787</c:v>
                </c:pt>
                <c:pt idx="75">
                  <c:v>36794</c:v>
                </c:pt>
                <c:pt idx="76">
                  <c:v>36801</c:v>
                </c:pt>
                <c:pt idx="77">
                  <c:v>36808</c:v>
                </c:pt>
                <c:pt idx="78">
                  <c:v>36815</c:v>
                </c:pt>
                <c:pt idx="79">
                  <c:v>36822</c:v>
                </c:pt>
                <c:pt idx="80">
                  <c:v>36829</c:v>
                </c:pt>
                <c:pt idx="81">
                  <c:v>36836</c:v>
                </c:pt>
                <c:pt idx="82">
                  <c:v>36843</c:v>
                </c:pt>
                <c:pt idx="83">
                  <c:v>36850</c:v>
                </c:pt>
                <c:pt idx="84">
                  <c:v>36857</c:v>
                </c:pt>
                <c:pt idx="85">
                  <c:v>36864</c:v>
                </c:pt>
                <c:pt idx="86">
                  <c:v>36871</c:v>
                </c:pt>
                <c:pt idx="87">
                  <c:v>36878</c:v>
                </c:pt>
                <c:pt idx="88">
                  <c:v>36885</c:v>
                </c:pt>
                <c:pt idx="89">
                  <c:v>36892</c:v>
                </c:pt>
                <c:pt idx="90">
                  <c:v>36899</c:v>
                </c:pt>
                <c:pt idx="91">
                  <c:v>36906</c:v>
                </c:pt>
                <c:pt idx="92">
                  <c:v>36913</c:v>
                </c:pt>
                <c:pt idx="93">
                  <c:v>36920</c:v>
                </c:pt>
                <c:pt idx="94">
                  <c:v>36927</c:v>
                </c:pt>
                <c:pt idx="95">
                  <c:v>36934</c:v>
                </c:pt>
                <c:pt idx="96">
                  <c:v>36941</c:v>
                </c:pt>
                <c:pt idx="97">
                  <c:v>36948</c:v>
                </c:pt>
                <c:pt idx="98">
                  <c:v>36955</c:v>
                </c:pt>
                <c:pt idx="99">
                  <c:v>36962</c:v>
                </c:pt>
                <c:pt idx="100">
                  <c:v>36969</c:v>
                </c:pt>
                <c:pt idx="101">
                  <c:v>36976</c:v>
                </c:pt>
                <c:pt idx="102">
                  <c:v>36983</c:v>
                </c:pt>
                <c:pt idx="103">
                  <c:v>36990</c:v>
                </c:pt>
                <c:pt idx="104">
                  <c:v>36997</c:v>
                </c:pt>
                <c:pt idx="105">
                  <c:v>37004</c:v>
                </c:pt>
                <c:pt idx="106">
                  <c:v>37011</c:v>
                </c:pt>
                <c:pt idx="107">
                  <c:v>37018</c:v>
                </c:pt>
                <c:pt idx="108">
                  <c:v>37025</c:v>
                </c:pt>
                <c:pt idx="109">
                  <c:v>37032</c:v>
                </c:pt>
                <c:pt idx="110">
                  <c:v>37039</c:v>
                </c:pt>
                <c:pt idx="111">
                  <c:v>37046</c:v>
                </c:pt>
                <c:pt idx="112">
                  <c:v>37053</c:v>
                </c:pt>
                <c:pt idx="113">
                  <c:v>37060</c:v>
                </c:pt>
                <c:pt idx="114">
                  <c:v>37067</c:v>
                </c:pt>
                <c:pt idx="115">
                  <c:v>37074</c:v>
                </c:pt>
                <c:pt idx="116">
                  <c:v>37081</c:v>
                </c:pt>
                <c:pt idx="117">
                  <c:v>37088</c:v>
                </c:pt>
                <c:pt idx="118">
                  <c:v>37095</c:v>
                </c:pt>
                <c:pt idx="119">
                  <c:v>37102</c:v>
                </c:pt>
                <c:pt idx="120">
                  <c:v>37109</c:v>
                </c:pt>
                <c:pt idx="121">
                  <c:v>37116</c:v>
                </c:pt>
                <c:pt idx="122">
                  <c:v>37123</c:v>
                </c:pt>
                <c:pt idx="123">
                  <c:v>37130</c:v>
                </c:pt>
                <c:pt idx="124">
                  <c:v>37137</c:v>
                </c:pt>
                <c:pt idx="125">
                  <c:v>37144</c:v>
                </c:pt>
                <c:pt idx="126">
                  <c:v>37151</c:v>
                </c:pt>
                <c:pt idx="127">
                  <c:v>37158</c:v>
                </c:pt>
                <c:pt idx="128">
                  <c:v>37165</c:v>
                </c:pt>
                <c:pt idx="129">
                  <c:v>37172</c:v>
                </c:pt>
                <c:pt idx="130">
                  <c:v>37179</c:v>
                </c:pt>
                <c:pt idx="131">
                  <c:v>37186</c:v>
                </c:pt>
                <c:pt idx="132">
                  <c:v>37193</c:v>
                </c:pt>
                <c:pt idx="133">
                  <c:v>37200</c:v>
                </c:pt>
                <c:pt idx="134">
                  <c:v>37207</c:v>
                </c:pt>
                <c:pt idx="135">
                  <c:v>37214</c:v>
                </c:pt>
                <c:pt idx="136">
                  <c:v>37221</c:v>
                </c:pt>
                <c:pt idx="137">
                  <c:v>37228</c:v>
                </c:pt>
                <c:pt idx="138">
                  <c:v>37235</c:v>
                </c:pt>
                <c:pt idx="139">
                  <c:v>37242</c:v>
                </c:pt>
                <c:pt idx="140">
                  <c:v>37249</c:v>
                </c:pt>
                <c:pt idx="141">
                  <c:v>37256</c:v>
                </c:pt>
                <c:pt idx="142">
                  <c:v>37263</c:v>
                </c:pt>
                <c:pt idx="143">
                  <c:v>37270</c:v>
                </c:pt>
                <c:pt idx="144">
                  <c:v>37277</c:v>
                </c:pt>
                <c:pt idx="145">
                  <c:v>37284</c:v>
                </c:pt>
                <c:pt idx="146">
                  <c:v>37291</c:v>
                </c:pt>
                <c:pt idx="147">
                  <c:v>37298</c:v>
                </c:pt>
                <c:pt idx="148">
                  <c:v>37305</c:v>
                </c:pt>
                <c:pt idx="149">
                  <c:v>37312</c:v>
                </c:pt>
                <c:pt idx="150">
                  <c:v>37319</c:v>
                </c:pt>
                <c:pt idx="151">
                  <c:v>37326</c:v>
                </c:pt>
                <c:pt idx="152">
                  <c:v>37333</c:v>
                </c:pt>
                <c:pt idx="153">
                  <c:v>37340</c:v>
                </c:pt>
                <c:pt idx="154">
                  <c:v>37347</c:v>
                </c:pt>
                <c:pt idx="155">
                  <c:v>37354</c:v>
                </c:pt>
                <c:pt idx="156">
                  <c:v>37361</c:v>
                </c:pt>
                <c:pt idx="157">
                  <c:v>37368</c:v>
                </c:pt>
                <c:pt idx="158">
                  <c:v>37375</c:v>
                </c:pt>
                <c:pt idx="159">
                  <c:v>37382</c:v>
                </c:pt>
                <c:pt idx="160">
                  <c:v>37389</c:v>
                </c:pt>
                <c:pt idx="161">
                  <c:v>37396</c:v>
                </c:pt>
                <c:pt idx="162">
                  <c:v>37403</c:v>
                </c:pt>
                <c:pt idx="163">
                  <c:v>37410</c:v>
                </c:pt>
                <c:pt idx="164">
                  <c:v>37417</c:v>
                </c:pt>
                <c:pt idx="165">
                  <c:v>37424</c:v>
                </c:pt>
                <c:pt idx="166">
                  <c:v>37431</c:v>
                </c:pt>
                <c:pt idx="167">
                  <c:v>37438</c:v>
                </c:pt>
                <c:pt idx="168">
                  <c:v>37445</c:v>
                </c:pt>
                <c:pt idx="169">
                  <c:v>37452</c:v>
                </c:pt>
                <c:pt idx="170">
                  <c:v>37459</c:v>
                </c:pt>
                <c:pt idx="171">
                  <c:v>37466</c:v>
                </c:pt>
                <c:pt idx="172">
                  <c:v>37473</c:v>
                </c:pt>
                <c:pt idx="173">
                  <c:v>37480</c:v>
                </c:pt>
                <c:pt idx="174">
                  <c:v>37487</c:v>
                </c:pt>
                <c:pt idx="175">
                  <c:v>37494</c:v>
                </c:pt>
                <c:pt idx="176">
                  <c:v>37501</c:v>
                </c:pt>
                <c:pt idx="177">
                  <c:v>37508</c:v>
                </c:pt>
                <c:pt idx="178">
                  <c:v>37515</c:v>
                </c:pt>
                <c:pt idx="179">
                  <c:v>37522</c:v>
                </c:pt>
                <c:pt idx="180">
                  <c:v>37529</c:v>
                </c:pt>
                <c:pt idx="181">
                  <c:v>37536</c:v>
                </c:pt>
                <c:pt idx="182">
                  <c:v>37543</c:v>
                </c:pt>
                <c:pt idx="183">
                  <c:v>37550</c:v>
                </c:pt>
                <c:pt idx="184">
                  <c:v>37557</c:v>
                </c:pt>
                <c:pt idx="185">
                  <c:v>37564</c:v>
                </c:pt>
                <c:pt idx="186">
                  <c:v>37571</c:v>
                </c:pt>
                <c:pt idx="187">
                  <c:v>37578</c:v>
                </c:pt>
                <c:pt idx="188">
                  <c:v>37585</c:v>
                </c:pt>
                <c:pt idx="189">
                  <c:v>37592</c:v>
                </c:pt>
                <c:pt idx="190">
                  <c:v>37599</c:v>
                </c:pt>
                <c:pt idx="191">
                  <c:v>37606</c:v>
                </c:pt>
                <c:pt idx="192">
                  <c:v>37613</c:v>
                </c:pt>
                <c:pt idx="193">
                  <c:v>37620</c:v>
                </c:pt>
                <c:pt idx="194">
                  <c:v>37627</c:v>
                </c:pt>
                <c:pt idx="195">
                  <c:v>37634</c:v>
                </c:pt>
                <c:pt idx="196">
                  <c:v>37641</c:v>
                </c:pt>
                <c:pt idx="197">
                  <c:v>37648</c:v>
                </c:pt>
                <c:pt idx="198">
                  <c:v>37655</c:v>
                </c:pt>
                <c:pt idx="199">
                  <c:v>37662</c:v>
                </c:pt>
                <c:pt idx="200">
                  <c:v>37669</c:v>
                </c:pt>
                <c:pt idx="201">
                  <c:v>37676</c:v>
                </c:pt>
                <c:pt idx="202">
                  <c:v>37683</c:v>
                </c:pt>
                <c:pt idx="203">
                  <c:v>37690</c:v>
                </c:pt>
                <c:pt idx="204">
                  <c:v>37697</c:v>
                </c:pt>
                <c:pt idx="205">
                  <c:v>37704</c:v>
                </c:pt>
                <c:pt idx="206">
                  <c:v>37711</c:v>
                </c:pt>
                <c:pt idx="207">
                  <c:v>37718</c:v>
                </c:pt>
                <c:pt idx="208">
                  <c:v>37725</c:v>
                </c:pt>
                <c:pt idx="209">
                  <c:v>37732</c:v>
                </c:pt>
                <c:pt idx="210">
                  <c:v>37739</c:v>
                </c:pt>
                <c:pt idx="211">
                  <c:v>37746</c:v>
                </c:pt>
                <c:pt idx="212">
                  <c:v>37753</c:v>
                </c:pt>
                <c:pt idx="213">
                  <c:v>37760</c:v>
                </c:pt>
                <c:pt idx="214">
                  <c:v>37767</c:v>
                </c:pt>
                <c:pt idx="215">
                  <c:v>37774</c:v>
                </c:pt>
                <c:pt idx="216">
                  <c:v>37781</c:v>
                </c:pt>
                <c:pt idx="217">
                  <c:v>37788</c:v>
                </c:pt>
                <c:pt idx="218">
                  <c:v>37795</c:v>
                </c:pt>
                <c:pt idx="219">
                  <c:v>37802</c:v>
                </c:pt>
                <c:pt idx="220">
                  <c:v>37809</c:v>
                </c:pt>
                <c:pt idx="221">
                  <c:v>37816</c:v>
                </c:pt>
                <c:pt idx="222">
                  <c:v>37823</c:v>
                </c:pt>
                <c:pt idx="223">
                  <c:v>37830</c:v>
                </c:pt>
                <c:pt idx="224">
                  <c:v>37837</c:v>
                </c:pt>
                <c:pt idx="225">
                  <c:v>37844</c:v>
                </c:pt>
                <c:pt idx="226">
                  <c:v>37851</c:v>
                </c:pt>
                <c:pt idx="227">
                  <c:v>37858</c:v>
                </c:pt>
                <c:pt idx="228">
                  <c:v>37865</c:v>
                </c:pt>
                <c:pt idx="229">
                  <c:v>37872</c:v>
                </c:pt>
                <c:pt idx="230">
                  <c:v>37879</c:v>
                </c:pt>
                <c:pt idx="231">
                  <c:v>37886</c:v>
                </c:pt>
                <c:pt idx="232">
                  <c:v>37893</c:v>
                </c:pt>
                <c:pt idx="233">
                  <c:v>37900</c:v>
                </c:pt>
                <c:pt idx="234">
                  <c:v>37907</c:v>
                </c:pt>
                <c:pt idx="235">
                  <c:v>37914</c:v>
                </c:pt>
                <c:pt idx="236">
                  <c:v>37921</c:v>
                </c:pt>
                <c:pt idx="237">
                  <c:v>37928</c:v>
                </c:pt>
                <c:pt idx="238">
                  <c:v>37935</c:v>
                </c:pt>
                <c:pt idx="239">
                  <c:v>37942</c:v>
                </c:pt>
                <c:pt idx="240">
                  <c:v>37949</c:v>
                </c:pt>
                <c:pt idx="241">
                  <c:v>37956</c:v>
                </c:pt>
                <c:pt idx="242">
                  <c:v>37963</c:v>
                </c:pt>
                <c:pt idx="243">
                  <c:v>37970</c:v>
                </c:pt>
                <c:pt idx="244">
                  <c:v>37977</c:v>
                </c:pt>
                <c:pt idx="245">
                  <c:v>37984</c:v>
                </c:pt>
                <c:pt idx="246">
                  <c:v>37991</c:v>
                </c:pt>
                <c:pt idx="247">
                  <c:v>37998</c:v>
                </c:pt>
                <c:pt idx="248">
                  <c:v>38005</c:v>
                </c:pt>
                <c:pt idx="249">
                  <c:v>38012</c:v>
                </c:pt>
                <c:pt idx="250">
                  <c:v>38019</c:v>
                </c:pt>
                <c:pt idx="251">
                  <c:v>38026</c:v>
                </c:pt>
                <c:pt idx="252">
                  <c:v>38033</c:v>
                </c:pt>
                <c:pt idx="253">
                  <c:v>38040</c:v>
                </c:pt>
                <c:pt idx="254">
                  <c:v>38047</c:v>
                </c:pt>
                <c:pt idx="255">
                  <c:v>38054</c:v>
                </c:pt>
                <c:pt idx="256">
                  <c:v>38061</c:v>
                </c:pt>
                <c:pt idx="257">
                  <c:v>38068</c:v>
                </c:pt>
                <c:pt idx="258">
                  <c:v>38075</c:v>
                </c:pt>
                <c:pt idx="259">
                  <c:v>38082</c:v>
                </c:pt>
                <c:pt idx="260">
                  <c:v>38089</c:v>
                </c:pt>
                <c:pt idx="261">
                  <c:v>38096</c:v>
                </c:pt>
                <c:pt idx="262">
                  <c:v>38103</c:v>
                </c:pt>
                <c:pt idx="263">
                  <c:v>38110</c:v>
                </c:pt>
                <c:pt idx="264">
                  <c:v>38117</c:v>
                </c:pt>
                <c:pt idx="265">
                  <c:v>38124</c:v>
                </c:pt>
                <c:pt idx="266">
                  <c:v>38131</c:v>
                </c:pt>
                <c:pt idx="267">
                  <c:v>38138</c:v>
                </c:pt>
                <c:pt idx="268">
                  <c:v>38145</c:v>
                </c:pt>
                <c:pt idx="269">
                  <c:v>38152</c:v>
                </c:pt>
                <c:pt idx="270">
                  <c:v>38159</c:v>
                </c:pt>
                <c:pt idx="271">
                  <c:v>38166</c:v>
                </c:pt>
                <c:pt idx="272">
                  <c:v>38173</c:v>
                </c:pt>
                <c:pt idx="273">
                  <c:v>38180</c:v>
                </c:pt>
                <c:pt idx="274">
                  <c:v>38187</c:v>
                </c:pt>
                <c:pt idx="275">
                  <c:v>38194</c:v>
                </c:pt>
                <c:pt idx="276">
                  <c:v>38201</c:v>
                </c:pt>
                <c:pt idx="277">
                  <c:v>38208</c:v>
                </c:pt>
                <c:pt idx="278">
                  <c:v>38215</c:v>
                </c:pt>
                <c:pt idx="279">
                  <c:v>38222</c:v>
                </c:pt>
                <c:pt idx="280">
                  <c:v>38229</c:v>
                </c:pt>
                <c:pt idx="281">
                  <c:v>38236</c:v>
                </c:pt>
                <c:pt idx="282">
                  <c:v>38243</c:v>
                </c:pt>
                <c:pt idx="283">
                  <c:v>38250</c:v>
                </c:pt>
                <c:pt idx="284">
                  <c:v>38257</c:v>
                </c:pt>
                <c:pt idx="285">
                  <c:v>38264</c:v>
                </c:pt>
                <c:pt idx="286">
                  <c:v>38271</c:v>
                </c:pt>
                <c:pt idx="287">
                  <c:v>38278</c:v>
                </c:pt>
                <c:pt idx="288">
                  <c:v>38285</c:v>
                </c:pt>
                <c:pt idx="289">
                  <c:v>38292</c:v>
                </c:pt>
                <c:pt idx="290">
                  <c:v>38299</c:v>
                </c:pt>
                <c:pt idx="291">
                  <c:v>38306</c:v>
                </c:pt>
                <c:pt idx="292">
                  <c:v>38313</c:v>
                </c:pt>
                <c:pt idx="293">
                  <c:v>38320</c:v>
                </c:pt>
                <c:pt idx="294">
                  <c:v>38327</c:v>
                </c:pt>
                <c:pt idx="295">
                  <c:v>38334</c:v>
                </c:pt>
                <c:pt idx="296">
                  <c:v>38341</c:v>
                </c:pt>
                <c:pt idx="297">
                  <c:v>38348</c:v>
                </c:pt>
                <c:pt idx="298">
                  <c:v>38355</c:v>
                </c:pt>
                <c:pt idx="299">
                  <c:v>38362</c:v>
                </c:pt>
                <c:pt idx="300">
                  <c:v>38369</c:v>
                </c:pt>
                <c:pt idx="301">
                  <c:v>38376</c:v>
                </c:pt>
                <c:pt idx="302">
                  <c:v>38383</c:v>
                </c:pt>
                <c:pt idx="303">
                  <c:v>38390</c:v>
                </c:pt>
                <c:pt idx="304">
                  <c:v>38397</c:v>
                </c:pt>
                <c:pt idx="305">
                  <c:v>38404</c:v>
                </c:pt>
                <c:pt idx="306">
                  <c:v>38411</c:v>
                </c:pt>
                <c:pt idx="307">
                  <c:v>38418</c:v>
                </c:pt>
                <c:pt idx="308">
                  <c:v>38425</c:v>
                </c:pt>
                <c:pt idx="309">
                  <c:v>38432</c:v>
                </c:pt>
                <c:pt idx="310">
                  <c:v>38439</c:v>
                </c:pt>
                <c:pt idx="311">
                  <c:v>38446</c:v>
                </c:pt>
                <c:pt idx="312">
                  <c:v>38453</c:v>
                </c:pt>
                <c:pt idx="313">
                  <c:v>38460</c:v>
                </c:pt>
                <c:pt idx="314">
                  <c:v>38467</c:v>
                </c:pt>
                <c:pt idx="315">
                  <c:v>38474</c:v>
                </c:pt>
                <c:pt idx="316">
                  <c:v>38481</c:v>
                </c:pt>
                <c:pt idx="317">
                  <c:v>38488</c:v>
                </c:pt>
                <c:pt idx="318">
                  <c:v>38495</c:v>
                </c:pt>
                <c:pt idx="319">
                  <c:v>38502</c:v>
                </c:pt>
                <c:pt idx="320">
                  <c:v>38509</c:v>
                </c:pt>
                <c:pt idx="321">
                  <c:v>38516</c:v>
                </c:pt>
                <c:pt idx="322">
                  <c:v>38523</c:v>
                </c:pt>
                <c:pt idx="323">
                  <c:v>38530</c:v>
                </c:pt>
                <c:pt idx="324">
                  <c:v>38537</c:v>
                </c:pt>
                <c:pt idx="325">
                  <c:v>38544</c:v>
                </c:pt>
                <c:pt idx="326">
                  <c:v>38551</c:v>
                </c:pt>
                <c:pt idx="327">
                  <c:v>38558</c:v>
                </c:pt>
                <c:pt idx="328">
                  <c:v>38565</c:v>
                </c:pt>
                <c:pt idx="329">
                  <c:v>38572</c:v>
                </c:pt>
                <c:pt idx="330">
                  <c:v>38579</c:v>
                </c:pt>
                <c:pt idx="331">
                  <c:v>38586</c:v>
                </c:pt>
                <c:pt idx="332">
                  <c:v>38593</c:v>
                </c:pt>
                <c:pt idx="333">
                  <c:v>38600</c:v>
                </c:pt>
                <c:pt idx="334">
                  <c:v>38607</c:v>
                </c:pt>
                <c:pt idx="335">
                  <c:v>38614</c:v>
                </c:pt>
                <c:pt idx="336">
                  <c:v>38621</c:v>
                </c:pt>
                <c:pt idx="337">
                  <c:v>38628</c:v>
                </c:pt>
                <c:pt idx="338">
                  <c:v>38635</c:v>
                </c:pt>
                <c:pt idx="339">
                  <c:v>38642</c:v>
                </c:pt>
                <c:pt idx="340">
                  <c:v>38649</c:v>
                </c:pt>
                <c:pt idx="341">
                  <c:v>38656</c:v>
                </c:pt>
                <c:pt idx="342">
                  <c:v>38663</c:v>
                </c:pt>
                <c:pt idx="343">
                  <c:v>38670</c:v>
                </c:pt>
                <c:pt idx="344">
                  <c:v>38677</c:v>
                </c:pt>
                <c:pt idx="345">
                  <c:v>38684</c:v>
                </c:pt>
                <c:pt idx="346">
                  <c:v>38691</c:v>
                </c:pt>
                <c:pt idx="347">
                  <c:v>38698</c:v>
                </c:pt>
                <c:pt idx="348">
                  <c:v>38705</c:v>
                </c:pt>
                <c:pt idx="349">
                  <c:v>38712</c:v>
                </c:pt>
                <c:pt idx="350">
                  <c:v>38719</c:v>
                </c:pt>
                <c:pt idx="351">
                  <c:v>38726</c:v>
                </c:pt>
                <c:pt idx="352">
                  <c:v>38733</c:v>
                </c:pt>
                <c:pt idx="353">
                  <c:v>38740</c:v>
                </c:pt>
                <c:pt idx="354">
                  <c:v>38747</c:v>
                </c:pt>
                <c:pt idx="355">
                  <c:v>38754</c:v>
                </c:pt>
                <c:pt idx="356">
                  <c:v>38761</c:v>
                </c:pt>
                <c:pt idx="357">
                  <c:v>38768</c:v>
                </c:pt>
                <c:pt idx="358">
                  <c:v>38775</c:v>
                </c:pt>
                <c:pt idx="359">
                  <c:v>38782</c:v>
                </c:pt>
                <c:pt idx="360">
                  <c:v>38789</c:v>
                </c:pt>
                <c:pt idx="361">
                  <c:v>38796</c:v>
                </c:pt>
                <c:pt idx="362">
                  <c:v>38803</c:v>
                </c:pt>
                <c:pt idx="363">
                  <c:v>38810</c:v>
                </c:pt>
                <c:pt idx="364">
                  <c:v>38817</c:v>
                </c:pt>
                <c:pt idx="365">
                  <c:v>38824</c:v>
                </c:pt>
                <c:pt idx="366">
                  <c:v>38831</c:v>
                </c:pt>
                <c:pt idx="367">
                  <c:v>38838</c:v>
                </c:pt>
                <c:pt idx="368">
                  <c:v>38845</c:v>
                </c:pt>
                <c:pt idx="369">
                  <c:v>38852</c:v>
                </c:pt>
                <c:pt idx="370">
                  <c:v>38859</c:v>
                </c:pt>
                <c:pt idx="371">
                  <c:v>38866</c:v>
                </c:pt>
                <c:pt idx="372">
                  <c:v>38873</c:v>
                </c:pt>
                <c:pt idx="373">
                  <c:v>38880</c:v>
                </c:pt>
                <c:pt idx="374">
                  <c:v>38887</c:v>
                </c:pt>
                <c:pt idx="375">
                  <c:v>38894</c:v>
                </c:pt>
                <c:pt idx="376">
                  <c:v>38901</c:v>
                </c:pt>
                <c:pt idx="377">
                  <c:v>38908</c:v>
                </c:pt>
                <c:pt idx="378">
                  <c:v>38915</c:v>
                </c:pt>
                <c:pt idx="379">
                  <c:v>38922</c:v>
                </c:pt>
                <c:pt idx="380">
                  <c:v>38929</c:v>
                </c:pt>
                <c:pt idx="381">
                  <c:v>38936</c:v>
                </c:pt>
                <c:pt idx="382">
                  <c:v>38943</c:v>
                </c:pt>
                <c:pt idx="383">
                  <c:v>38950</c:v>
                </c:pt>
                <c:pt idx="384">
                  <c:v>38957</c:v>
                </c:pt>
                <c:pt idx="385">
                  <c:v>38964</c:v>
                </c:pt>
                <c:pt idx="386">
                  <c:v>38971</c:v>
                </c:pt>
                <c:pt idx="387">
                  <c:v>38978</c:v>
                </c:pt>
                <c:pt idx="388">
                  <c:v>38985</c:v>
                </c:pt>
                <c:pt idx="389">
                  <c:v>38992</c:v>
                </c:pt>
                <c:pt idx="390">
                  <c:v>38999</c:v>
                </c:pt>
                <c:pt idx="391">
                  <c:v>39006</c:v>
                </c:pt>
                <c:pt idx="392">
                  <c:v>39013</c:v>
                </c:pt>
                <c:pt idx="393">
                  <c:v>39020</c:v>
                </c:pt>
                <c:pt idx="394">
                  <c:v>39027</c:v>
                </c:pt>
                <c:pt idx="395">
                  <c:v>39034</c:v>
                </c:pt>
                <c:pt idx="396">
                  <c:v>39041</c:v>
                </c:pt>
                <c:pt idx="397">
                  <c:v>39048</c:v>
                </c:pt>
                <c:pt idx="398">
                  <c:v>39055</c:v>
                </c:pt>
                <c:pt idx="399">
                  <c:v>39062</c:v>
                </c:pt>
                <c:pt idx="400">
                  <c:v>39069</c:v>
                </c:pt>
                <c:pt idx="401">
                  <c:v>39076</c:v>
                </c:pt>
                <c:pt idx="402">
                  <c:v>39083</c:v>
                </c:pt>
                <c:pt idx="403">
                  <c:v>39090</c:v>
                </c:pt>
                <c:pt idx="404">
                  <c:v>39097</c:v>
                </c:pt>
                <c:pt idx="405">
                  <c:v>39104</c:v>
                </c:pt>
                <c:pt idx="406">
                  <c:v>39111</c:v>
                </c:pt>
                <c:pt idx="407">
                  <c:v>39118</c:v>
                </c:pt>
                <c:pt idx="408">
                  <c:v>39125</c:v>
                </c:pt>
                <c:pt idx="409">
                  <c:v>39132</c:v>
                </c:pt>
                <c:pt idx="410">
                  <c:v>39139</c:v>
                </c:pt>
                <c:pt idx="411">
                  <c:v>39146</c:v>
                </c:pt>
                <c:pt idx="412">
                  <c:v>39153</c:v>
                </c:pt>
                <c:pt idx="413">
                  <c:v>39160</c:v>
                </c:pt>
                <c:pt idx="414">
                  <c:v>39167</c:v>
                </c:pt>
                <c:pt idx="415">
                  <c:v>39174</c:v>
                </c:pt>
                <c:pt idx="416">
                  <c:v>39181</c:v>
                </c:pt>
                <c:pt idx="417">
                  <c:v>39188</c:v>
                </c:pt>
                <c:pt idx="418">
                  <c:v>39195</c:v>
                </c:pt>
                <c:pt idx="419">
                  <c:v>39202</c:v>
                </c:pt>
                <c:pt idx="420">
                  <c:v>39209</c:v>
                </c:pt>
                <c:pt idx="421">
                  <c:v>39216</c:v>
                </c:pt>
                <c:pt idx="422">
                  <c:v>39223</c:v>
                </c:pt>
                <c:pt idx="423">
                  <c:v>39230</c:v>
                </c:pt>
                <c:pt idx="424">
                  <c:v>39237</c:v>
                </c:pt>
                <c:pt idx="425">
                  <c:v>39244</c:v>
                </c:pt>
                <c:pt idx="426">
                  <c:v>39251</c:v>
                </c:pt>
                <c:pt idx="427">
                  <c:v>39258</c:v>
                </c:pt>
                <c:pt idx="428">
                  <c:v>39265</c:v>
                </c:pt>
                <c:pt idx="429">
                  <c:v>39272</c:v>
                </c:pt>
                <c:pt idx="430">
                  <c:v>39279</c:v>
                </c:pt>
                <c:pt idx="431">
                  <c:v>39286</c:v>
                </c:pt>
                <c:pt idx="432">
                  <c:v>39293</c:v>
                </c:pt>
                <c:pt idx="433">
                  <c:v>39300</c:v>
                </c:pt>
                <c:pt idx="434">
                  <c:v>39307</c:v>
                </c:pt>
                <c:pt idx="435">
                  <c:v>39314</c:v>
                </c:pt>
                <c:pt idx="436">
                  <c:v>39321</c:v>
                </c:pt>
                <c:pt idx="437">
                  <c:v>39328</c:v>
                </c:pt>
                <c:pt idx="438">
                  <c:v>39335</c:v>
                </c:pt>
                <c:pt idx="439">
                  <c:v>39342</c:v>
                </c:pt>
                <c:pt idx="440">
                  <c:v>39349</c:v>
                </c:pt>
                <c:pt idx="441">
                  <c:v>39356</c:v>
                </c:pt>
                <c:pt idx="442">
                  <c:v>39363</c:v>
                </c:pt>
                <c:pt idx="443">
                  <c:v>39370</c:v>
                </c:pt>
                <c:pt idx="444">
                  <c:v>39377</c:v>
                </c:pt>
                <c:pt idx="445">
                  <c:v>39384</c:v>
                </c:pt>
                <c:pt idx="446">
                  <c:v>39391</c:v>
                </c:pt>
                <c:pt idx="447">
                  <c:v>39398</c:v>
                </c:pt>
                <c:pt idx="448">
                  <c:v>39405</c:v>
                </c:pt>
                <c:pt idx="449">
                  <c:v>39412</c:v>
                </c:pt>
                <c:pt idx="450">
                  <c:v>39419</c:v>
                </c:pt>
                <c:pt idx="451">
                  <c:v>39426</c:v>
                </c:pt>
                <c:pt idx="452">
                  <c:v>39433</c:v>
                </c:pt>
                <c:pt idx="453">
                  <c:v>39440</c:v>
                </c:pt>
                <c:pt idx="454">
                  <c:v>39447</c:v>
                </c:pt>
                <c:pt idx="455">
                  <c:v>39454</c:v>
                </c:pt>
                <c:pt idx="456">
                  <c:v>39461</c:v>
                </c:pt>
                <c:pt idx="457">
                  <c:v>39468</c:v>
                </c:pt>
                <c:pt idx="458">
                  <c:v>39475</c:v>
                </c:pt>
                <c:pt idx="459">
                  <c:v>39482</c:v>
                </c:pt>
                <c:pt idx="460">
                  <c:v>39489</c:v>
                </c:pt>
                <c:pt idx="461">
                  <c:v>39496</c:v>
                </c:pt>
                <c:pt idx="462">
                  <c:v>39503</c:v>
                </c:pt>
                <c:pt idx="463">
                  <c:v>39510</c:v>
                </c:pt>
                <c:pt idx="464">
                  <c:v>39517</c:v>
                </c:pt>
                <c:pt idx="465">
                  <c:v>39524</c:v>
                </c:pt>
                <c:pt idx="466">
                  <c:v>39531</c:v>
                </c:pt>
                <c:pt idx="467">
                  <c:v>39538</c:v>
                </c:pt>
                <c:pt idx="468">
                  <c:v>39545</c:v>
                </c:pt>
                <c:pt idx="469">
                  <c:v>39552</c:v>
                </c:pt>
                <c:pt idx="470">
                  <c:v>39559</c:v>
                </c:pt>
                <c:pt idx="471">
                  <c:v>39566</c:v>
                </c:pt>
                <c:pt idx="472">
                  <c:v>39573</c:v>
                </c:pt>
                <c:pt idx="473">
                  <c:v>39580</c:v>
                </c:pt>
                <c:pt idx="474">
                  <c:v>39587</c:v>
                </c:pt>
                <c:pt idx="475">
                  <c:v>39594</c:v>
                </c:pt>
                <c:pt idx="476">
                  <c:v>39601</c:v>
                </c:pt>
                <c:pt idx="477">
                  <c:v>39608</c:v>
                </c:pt>
                <c:pt idx="478">
                  <c:v>39615</c:v>
                </c:pt>
                <c:pt idx="479">
                  <c:v>39622</c:v>
                </c:pt>
                <c:pt idx="480">
                  <c:v>39629</c:v>
                </c:pt>
                <c:pt idx="481">
                  <c:v>39636</c:v>
                </c:pt>
                <c:pt idx="482">
                  <c:v>39643</c:v>
                </c:pt>
                <c:pt idx="483">
                  <c:v>39650</c:v>
                </c:pt>
                <c:pt idx="484">
                  <c:v>39657</c:v>
                </c:pt>
                <c:pt idx="485">
                  <c:v>39664</c:v>
                </c:pt>
                <c:pt idx="486">
                  <c:v>39671</c:v>
                </c:pt>
                <c:pt idx="487">
                  <c:v>39678</c:v>
                </c:pt>
                <c:pt idx="488">
                  <c:v>39685</c:v>
                </c:pt>
                <c:pt idx="489">
                  <c:v>39692</c:v>
                </c:pt>
                <c:pt idx="490">
                  <c:v>39699</c:v>
                </c:pt>
                <c:pt idx="491">
                  <c:v>39706</c:v>
                </c:pt>
                <c:pt idx="492">
                  <c:v>39713</c:v>
                </c:pt>
                <c:pt idx="493">
                  <c:v>39720</c:v>
                </c:pt>
                <c:pt idx="494">
                  <c:v>39727</c:v>
                </c:pt>
                <c:pt idx="495">
                  <c:v>39734</c:v>
                </c:pt>
                <c:pt idx="496">
                  <c:v>39741</c:v>
                </c:pt>
                <c:pt idx="497">
                  <c:v>39748</c:v>
                </c:pt>
                <c:pt idx="498">
                  <c:v>39755</c:v>
                </c:pt>
                <c:pt idx="499">
                  <c:v>39762</c:v>
                </c:pt>
                <c:pt idx="500">
                  <c:v>39769</c:v>
                </c:pt>
                <c:pt idx="501">
                  <c:v>39776</c:v>
                </c:pt>
                <c:pt idx="502">
                  <c:v>39783</c:v>
                </c:pt>
                <c:pt idx="503">
                  <c:v>39790</c:v>
                </c:pt>
                <c:pt idx="504">
                  <c:v>39797</c:v>
                </c:pt>
                <c:pt idx="505">
                  <c:v>39804</c:v>
                </c:pt>
                <c:pt idx="506">
                  <c:v>39811</c:v>
                </c:pt>
                <c:pt idx="507">
                  <c:v>39818</c:v>
                </c:pt>
                <c:pt idx="508">
                  <c:v>39825</c:v>
                </c:pt>
                <c:pt idx="509">
                  <c:v>39832</c:v>
                </c:pt>
                <c:pt idx="510">
                  <c:v>39839</c:v>
                </c:pt>
                <c:pt idx="511">
                  <c:v>39846</c:v>
                </c:pt>
                <c:pt idx="512">
                  <c:v>39853</c:v>
                </c:pt>
                <c:pt idx="513">
                  <c:v>39860</c:v>
                </c:pt>
                <c:pt idx="514">
                  <c:v>39867</c:v>
                </c:pt>
                <c:pt idx="515">
                  <c:v>39874</c:v>
                </c:pt>
                <c:pt idx="516">
                  <c:v>39881</c:v>
                </c:pt>
                <c:pt idx="517">
                  <c:v>39888</c:v>
                </c:pt>
                <c:pt idx="518">
                  <c:v>39895</c:v>
                </c:pt>
                <c:pt idx="519">
                  <c:v>39902</c:v>
                </c:pt>
                <c:pt idx="520">
                  <c:v>39909</c:v>
                </c:pt>
                <c:pt idx="521">
                  <c:v>39916</c:v>
                </c:pt>
                <c:pt idx="522">
                  <c:v>39923</c:v>
                </c:pt>
                <c:pt idx="523">
                  <c:v>39930</c:v>
                </c:pt>
                <c:pt idx="524">
                  <c:v>39937</c:v>
                </c:pt>
                <c:pt idx="525">
                  <c:v>39944</c:v>
                </c:pt>
                <c:pt idx="526">
                  <c:v>39951</c:v>
                </c:pt>
                <c:pt idx="527">
                  <c:v>39958</c:v>
                </c:pt>
                <c:pt idx="528">
                  <c:v>39965</c:v>
                </c:pt>
                <c:pt idx="529">
                  <c:v>39972</c:v>
                </c:pt>
                <c:pt idx="530">
                  <c:v>39979</c:v>
                </c:pt>
                <c:pt idx="531">
                  <c:v>39986</c:v>
                </c:pt>
                <c:pt idx="532">
                  <c:v>39993</c:v>
                </c:pt>
                <c:pt idx="533">
                  <c:v>40000</c:v>
                </c:pt>
                <c:pt idx="534">
                  <c:v>40007</c:v>
                </c:pt>
                <c:pt idx="535">
                  <c:v>40014</c:v>
                </c:pt>
                <c:pt idx="536">
                  <c:v>40021</c:v>
                </c:pt>
                <c:pt idx="537">
                  <c:v>40028</c:v>
                </c:pt>
                <c:pt idx="538">
                  <c:v>40035</c:v>
                </c:pt>
                <c:pt idx="539">
                  <c:v>40042</c:v>
                </c:pt>
                <c:pt idx="540">
                  <c:v>40049</c:v>
                </c:pt>
                <c:pt idx="541">
                  <c:v>40056</c:v>
                </c:pt>
                <c:pt idx="542">
                  <c:v>40063</c:v>
                </c:pt>
                <c:pt idx="543">
                  <c:v>40070</c:v>
                </c:pt>
                <c:pt idx="544">
                  <c:v>40077</c:v>
                </c:pt>
                <c:pt idx="545">
                  <c:v>40084</c:v>
                </c:pt>
                <c:pt idx="546">
                  <c:v>40091</c:v>
                </c:pt>
                <c:pt idx="547">
                  <c:v>40098</c:v>
                </c:pt>
                <c:pt idx="548">
                  <c:v>40105</c:v>
                </c:pt>
                <c:pt idx="549">
                  <c:v>40112</c:v>
                </c:pt>
                <c:pt idx="550">
                  <c:v>40119</c:v>
                </c:pt>
                <c:pt idx="551">
                  <c:v>40126</c:v>
                </c:pt>
                <c:pt idx="552">
                  <c:v>40133</c:v>
                </c:pt>
                <c:pt idx="553">
                  <c:v>40140</c:v>
                </c:pt>
                <c:pt idx="554">
                  <c:v>40147</c:v>
                </c:pt>
                <c:pt idx="555">
                  <c:v>40154</c:v>
                </c:pt>
                <c:pt idx="556">
                  <c:v>40161</c:v>
                </c:pt>
                <c:pt idx="557">
                  <c:v>40168</c:v>
                </c:pt>
                <c:pt idx="558">
                  <c:v>40175</c:v>
                </c:pt>
                <c:pt idx="559">
                  <c:v>40182</c:v>
                </c:pt>
                <c:pt idx="560">
                  <c:v>40189</c:v>
                </c:pt>
                <c:pt idx="561">
                  <c:v>40196</c:v>
                </c:pt>
                <c:pt idx="562">
                  <c:v>40203</c:v>
                </c:pt>
                <c:pt idx="563">
                  <c:v>40210</c:v>
                </c:pt>
                <c:pt idx="564">
                  <c:v>40217</c:v>
                </c:pt>
                <c:pt idx="565">
                  <c:v>40224</c:v>
                </c:pt>
                <c:pt idx="566">
                  <c:v>40231</c:v>
                </c:pt>
                <c:pt idx="567">
                  <c:v>40238</c:v>
                </c:pt>
                <c:pt idx="568">
                  <c:v>40245</c:v>
                </c:pt>
                <c:pt idx="569">
                  <c:v>40252</c:v>
                </c:pt>
                <c:pt idx="570">
                  <c:v>40259</c:v>
                </c:pt>
                <c:pt idx="571">
                  <c:v>40266</c:v>
                </c:pt>
                <c:pt idx="572">
                  <c:v>40273</c:v>
                </c:pt>
                <c:pt idx="573">
                  <c:v>40280</c:v>
                </c:pt>
                <c:pt idx="574">
                  <c:v>40287</c:v>
                </c:pt>
                <c:pt idx="575">
                  <c:v>40294</c:v>
                </c:pt>
                <c:pt idx="576">
                  <c:v>40301</c:v>
                </c:pt>
                <c:pt idx="577">
                  <c:v>40308</c:v>
                </c:pt>
                <c:pt idx="578">
                  <c:v>40315</c:v>
                </c:pt>
                <c:pt idx="579">
                  <c:v>40322</c:v>
                </c:pt>
                <c:pt idx="580">
                  <c:v>40329</c:v>
                </c:pt>
                <c:pt idx="581">
                  <c:v>40336</c:v>
                </c:pt>
                <c:pt idx="582">
                  <c:v>40343</c:v>
                </c:pt>
                <c:pt idx="583">
                  <c:v>40350</c:v>
                </c:pt>
                <c:pt idx="584">
                  <c:v>40357</c:v>
                </c:pt>
                <c:pt idx="585">
                  <c:v>40364</c:v>
                </c:pt>
                <c:pt idx="586">
                  <c:v>40371</c:v>
                </c:pt>
                <c:pt idx="587">
                  <c:v>40378</c:v>
                </c:pt>
                <c:pt idx="588">
                  <c:v>40385</c:v>
                </c:pt>
                <c:pt idx="589">
                  <c:v>40392</c:v>
                </c:pt>
                <c:pt idx="590">
                  <c:v>40399</c:v>
                </c:pt>
                <c:pt idx="591">
                  <c:v>40406</c:v>
                </c:pt>
                <c:pt idx="592">
                  <c:v>40413</c:v>
                </c:pt>
                <c:pt idx="593">
                  <c:v>40420</c:v>
                </c:pt>
                <c:pt idx="594">
                  <c:v>40427</c:v>
                </c:pt>
                <c:pt idx="595">
                  <c:v>40434</c:v>
                </c:pt>
                <c:pt idx="596">
                  <c:v>40441</c:v>
                </c:pt>
                <c:pt idx="597">
                  <c:v>40448</c:v>
                </c:pt>
                <c:pt idx="598">
                  <c:v>40455</c:v>
                </c:pt>
                <c:pt idx="599">
                  <c:v>40462</c:v>
                </c:pt>
                <c:pt idx="600">
                  <c:v>40469</c:v>
                </c:pt>
                <c:pt idx="601">
                  <c:v>40476</c:v>
                </c:pt>
                <c:pt idx="602">
                  <c:v>40483</c:v>
                </c:pt>
                <c:pt idx="603">
                  <c:v>40490</c:v>
                </c:pt>
                <c:pt idx="604">
                  <c:v>40497</c:v>
                </c:pt>
                <c:pt idx="605">
                  <c:v>40504</c:v>
                </c:pt>
                <c:pt idx="606">
                  <c:v>40511</c:v>
                </c:pt>
                <c:pt idx="607">
                  <c:v>40518</c:v>
                </c:pt>
                <c:pt idx="608">
                  <c:v>40525</c:v>
                </c:pt>
                <c:pt idx="609">
                  <c:v>40532</c:v>
                </c:pt>
                <c:pt idx="610">
                  <c:v>40539</c:v>
                </c:pt>
                <c:pt idx="611">
                  <c:v>40546</c:v>
                </c:pt>
                <c:pt idx="612">
                  <c:v>40553</c:v>
                </c:pt>
                <c:pt idx="613">
                  <c:v>40560</c:v>
                </c:pt>
                <c:pt idx="614">
                  <c:v>40567</c:v>
                </c:pt>
                <c:pt idx="615">
                  <c:v>40574</c:v>
                </c:pt>
                <c:pt idx="616">
                  <c:v>40581</c:v>
                </c:pt>
                <c:pt idx="617">
                  <c:v>40588</c:v>
                </c:pt>
                <c:pt idx="618">
                  <c:v>40595</c:v>
                </c:pt>
                <c:pt idx="619">
                  <c:v>40602</c:v>
                </c:pt>
                <c:pt idx="620">
                  <c:v>40609</c:v>
                </c:pt>
                <c:pt idx="621">
                  <c:v>40616</c:v>
                </c:pt>
                <c:pt idx="622">
                  <c:v>40623</c:v>
                </c:pt>
                <c:pt idx="623">
                  <c:v>40630</c:v>
                </c:pt>
                <c:pt idx="624">
                  <c:v>40637</c:v>
                </c:pt>
                <c:pt idx="625">
                  <c:v>40644</c:v>
                </c:pt>
                <c:pt idx="626">
                  <c:v>40651</c:v>
                </c:pt>
                <c:pt idx="627">
                  <c:v>40658</c:v>
                </c:pt>
                <c:pt idx="628">
                  <c:v>40665</c:v>
                </c:pt>
                <c:pt idx="629">
                  <c:v>40672</c:v>
                </c:pt>
                <c:pt idx="630">
                  <c:v>40679</c:v>
                </c:pt>
                <c:pt idx="631">
                  <c:v>40686</c:v>
                </c:pt>
                <c:pt idx="632">
                  <c:v>40693</c:v>
                </c:pt>
                <c:pt idx="633">
                  <c:v>40700</c:v>
                </c:pt>
                <c:pt idx="634">
                  <c:v>40707</c:v>
                </c:pt>
                <c:pt idx="635">
                  <c:v>40714</c:v>
                </c:pt>
                <c:pt idx="636">
                  <c:v>40721</c:v>
                </c:pt>
                <c:pt idx="637">
                  <c:v>40728</c:v>
                </c:pt>
                <c:pt idx="638">
                  <c:v>40735</c:v>
                </c:pt>
                <c:pt idx="639">
                  <c:v>40742</c:v>
                </c:pt>
                <c:pt idx="640">
                  <c:v>40749</c:v>
                </c:pt>
                <c:pt idx="641">
                  <c:v>40756</c:v>
                </c:pt>
                <c:pt idx="642">
                  <c:v>40763</c:v>
                </c:pt>
                <c:pt idx="643">
                  <c:v>40770</c:v>
                </c:pt>
                <c:pt idx="644">
                  <c:v>40777</c:v>
                </c:pt>
                <c:pt idx="645">
                  <c:v>40784</c:v>
                </c:pt>
                <c:pt idx="646">
                  <c:v>40791</c:v>
                </c:pt>
                <c:pt idx="647">
                  <c:v>40798</c:v>
                </c:pt>
                <c:pt idx="648">
                  <c:v>40805</c:v>
                </c:pt>
                <c:pt idx="649">
                  <c:v>40812</c:v>
                </c:pt>
                <c:pt idx="650">
                  <c:v>40819</c:v>
                </c:pt>
                <c:pt idx="651">
                  <c:v>40826</c:v>
                </c:pt>
                <c:pt idx="652">
                  <c:v>40833</c:v>
                </c:pt>
                <c:pt idx="653">
                  <c:v>40840</c:v>
                </c:pt>
                <c:pt idx="654">
                  <c:v>40847</c:v>
                </c:pt>
                <c:pt idx="655">
                  <c:v>40854</c:v>
                </c:pt>
                <c:pt idx="656">
                  <c:v>40861</c:v>
                </c:pt>
                <c:pt idx="657">
                  <c:v>40868</c:v>
                </c:pt>
                <c:pt idx="658">
                  <c:v>40875</c:v>
                </c:pt>
                <c:pt idx="659">
                  <c:v>40882</c:v>
                </c:pt>
                <c:pt idx="660">
                  <c:v>40889</c:v>
                </c:pt>
                <c:pt idx="661">
                  <c:v>40896</c:v>
                </c:pt>
                <c:pt idx="662">
                  <c:v>40903</c:v>
                </c:pt>
                <c:pt idx="663">
                  <c:v>40910</c:v>
                </c:pt>
                <c:pt idx="664">
                  <c:v>40917</c:v>
                </c:pt>
                <c:pt idx="665">
                  <c:v>40924</c:v>
                </c:pt>
                <c:pt idx="666">
                  <c:v>40931</c:v>
                </c:pt>
                <c:pt idx="667">
                  <c:v>40938</c:v>
                </c:pt>
                <c:pt idx="668">
                  <c:v>40945</c:v>
                </c:pt>
                <c:pt idx="669">
                  <c:v>40952</c:v>
                </c:pt>
                <c:pt idx="670">
                  <c:v>40959</c:v>
                </c:pt>
                <c:pt idx="671">
                  <c:v>40966</c:v>
                </c:pt>
                <c:pt idx="672">
                  <c:v>40973</c:v>
                </c:pt>
                <c:pt idx="673">
                  <c:v>40980</c:v>
                </c:pt>
                <c:pt idx="674">
                  <c:v>40987</c:v>
                </c:pt>
                <c:pt idx="675">
                  <c:v>40994</c:v>
                </c:pt>
                <c:pt idx="676">
                  <c:v>41001</c:v>
                </c:pt>
                <c:pt idx="677">
                  <c:v>41008</c:v>
                </c:pt>
                <c:pt idx="678">
                  <c:v>41015</c:v>
                </c:pt>
                <c:pt idx="679">
                  <c:v>41022</c:v>
                </c:pt>
                <c:pt idx="680">
                  <c:v>41029</c:v>
                </c:pt>
                <c:pt idx="681">
                  <c:v>41036</c:v>
                </c:pt>
                <c:pt idx="682">
                  <c:v>41043</c:v>
                </c:pt>
                <c:pt idx="683">
                  <c:v>41050</c:v>
                </c:pt>
                <c:pt idx="684">
                  <c:v>41057</c:v>
                </c:pt>
                <c:pt idx="685">
                  <c:v>41064</c:v>
                </c:pt>
                <c:pt idx="686">
                  <c:v>41071</c:v>
                </c:pt>
                <c:pt idx="687">
                  <c:v>41078</c:v>
                </c:pt>
                <c:pt idx="688">
                  <c:v>41085</c:v>
                </c:pt>
                <c:pt idx="689">
                  <c:v>41092</c:v>
                </c:pt>
                <c:pt idx="690">
                  <c:v>41099</c:v>
                </c:pt>
                <c:pt idx="691">
                  <c:v>41106</c:v>
                </c:pt>
                <c:pt idx="692">
                  <c:v>41113</c:v>
                </c:pt>
                <c:pt idx="693">
                  <c:v>41120</c:v>
                </c:pt>
                <c:pt idx="694">
                  <c:v>41127</c:v>
                </c:pt>
                <c:pt idx="695">
                  <c:v>41134</c:v>
                </c:pt>
                <c:pt idx="696">
                  <c:v>41141</c:v>
                </c:pt>
                <c:pt idx="697">
                  <c:v>41148</c:v>
                </c:pt>
                <c:pt idx="698">
                  <c:v>41155</c:v>
                </c:pt>
                <c:pt idx="699">
                  <c:v>41162</c:v>
                </c:pt>
                <c:pt idx="700">
                  <c:v>41169</c:v>
                </c:pt>
                <c:pt idx="701">
                  <c:v>41176</c:v>
                </c:pt>
                <c:pt idx="702">
                  <c:v>41183</c:v>
                </c:pt>
                <c:pt idx="703">
                  <c:v>41190</c:v>
                </c:pt>
                <c:pt idx="704">
                  <c:v>41197</c:v>
                </c:pt>
                <c:pt idx="705">
                  <c:v>41204</c:v>
                </c:pt>
                <c:pt idx="706">
                  <c:v>41211</c:v>
                </c:pt>
                <c:pt idx="707">
                  <c:v>41218</c:v>
                </c:pt>
                <c:pt idx="708">
                  <c:v>41225</c:v>
                </c:pt>
                <c:pt idx="709">
                  <c:v>41232</c:v>
                </c:pt>
                <c:pt idx="710">
                  <c:v>41239</c:v>
                </c:pt>
                <c:pt idx="711">
                  <c:v>41246</c:v>
                </c:pt>
                <c:pt idx="712">
                  <c:v>41253</c:v>
                </c:pt>
                <c:pt idx="713">
                  <c:v>41260</c:v>
                </c:pt>
                <c:pt idx="714">
                  <c:v>41267</c:v>
                </c:pt>
                <c:pt idx="715">
                  <c:v>41274</c:v>
                </c:pt>
                <c:pt idx="716">
                  <c:v>41281</c:v>
                </c:pt>
                <c:pt idx="717">
                  <c:v>41288</c:v>
                </c:pt>
                <c:pt idx="718">
                  <c:v>41295</c:v>
                </c:pt>
                <c:pt idx="719">
                  <c:v>41302</c:v>
                </c:pt>
                <c:pt idx="720">
                  <c:v>41309</c:v>
                </c:pt>
                <c:pt idx="721">
                  <c:v>41316</c:v>
                </c:pt>
                <c:pt idx="722">
                  <c:v>41323</c:v>
                </c:pt>
                <c:pt idx="723">
                  <c:v>41330</c:v>
                </c:pt>
                <c:pt idx="724">
                  <c:v>41337</c:v>
                </c:pt>
                <c:pt idx="725">
                  <c:v>41344</c:v>
                </c:pt>
                <c:pt idx="726">
                  <c:v>41351</c:v>
                </c:pt>
                <c:pt idx="727">
                  <c:v>41358</c:v>
                </c:pt>
                <c:pt idx="728">
                  <c:v>41365</c:v>
                </c:pt>
                <c:pt idx="729">
                  <c:v>41372</c:v>
                </c:pt>
                <c:pt idx="730">
                  <c:v>41379</c:v>
                </c:pt>
                <c:pt idx="731">
                  <c:v>41386</c:v>
                </c:pt>
                <c:pt idx="732">
                  <c:v>41393</c:v>
                </c:pt>
                <c:pt idx="733">
                  <c:v>41400</c:v>
                </c:pt>
                <c:pt idx="734">
                  <c:v>41407</c:v>
                </c:pt>
                <c:pt idx="735">
                  <c:v>41414</c:v>
                </c:pt>
                <c:pt idx="736">
                  <c:v>41421</c:v>
                </c:pt>
                <c:pt idx="737">
                  <c:v>41428</c:v>
                </c:pt>
                <c:pt idx="738">
                  <c:v>41435</c:v>
                </c:pt>
                <c:pt idx="739">
                  <c:v>41442</c:v>
                </c:pt>
                <c:pt idx="740">
                  <c:v>41449</c:v>
                </c:pt>
                <c:pt idx="741">
                  <c:v>41456</c:v>
                </c:pt>
                <c:pt idx="742">
                  <c:v>41463</c:v>
                </c:pt>
                <c:pt idx="743">
                  <c:v>41470</c:v>
                </c:pt>
                <c:pt idx="744">
                  <c:v>41477</c:v>
                </c:pt>
                <c:pt idx="745">
                  <c:v>41484</c:v>
                </c:pt>
                <c:pt idx="746">
                  <c:v>41491</c:v>
                </c:pt>
                <c:pt idx="747">
                  <c:v>41498</c:v>
                </c:pt>
                <c:pt idx="748">
                  <c:v>41505</c:v>
                </c:pt>
                <c:pt idx="749">
                  <c:v>41512</c:v>
                </c:pt>
                <c:pt idx="750">
                  <c:v>41519</c:v>
                </c:pt>
                <c:pt idx="751">
                  <c:v>41526</c:v>
                </c:pt>
                <c:pt idx="752">
                  <c:v>41533</c:v>
                </c:pt>
                <c:pt idx="753">
                  <c:v>41540</c:v>
                </c:pt>
                <c:pt idx="754">
                  <c:v>41547</c:v>
                </c:pt>
                <c:pt idx="755">
                  <c:v>41554</c:v>
                </c:pt>
                <c:pt idx="756">
                  <c:v>41561</c:v>
                </c:pt>
                <c:pt idx="757">
                  <c:v>41568</c:v>
                </c:pt>
                <c:pt idx="758">
                  <c:v>41575</c:v>
                </c:pt>
                <c:pt idx="759">
                  <c:v>41582</c:v>
                </c:pt>
                <c:pt idx="760">
                  <c:v>41589</c:v>
                </c:pt>
                <c:pt idx="761">
                  <c:v>41596</c:v>
                </c:pt>
                <c:pt idx="762">
                  <c:v>41603</c:v>
                </c:pt>
                <c:pt idx="763">
                  <c:v>41610</c:v>
                </c:pt>
                <c:pt idx="764">
                  <c:v>41617</c:v>
                </c:pt>
                <c:pt idx="765">
                  <c:v>41624</c:v>
                </c:pt>
                <c:pt idx="766">
                  <c:v>41631</c:v>
                </c:pt>
                <c:pt idx="767">
                  <c:v>41638</c:v>
                </c:pt>
                <c:pt idx="768">
                  <c:v>41645</c:v>
                </c:pt>
                <c:pt idx="769">
                  <c:v>41652</c:v>
                </c:pt>
                <c:pt idx="770">
                  <c:v>41659</c:v>
                </c:pt>
                <c:pt idx="771">
                  <c:v>41666</c:v>
                </c:pt>
                <c:pt idx="772">
                  <c:v>41673</c:v>
                </c:pt>
                <c:pt idx="773">
                  <c:v>41680</c:v>
                </c:pt>
                <c:pt idx="774">
                  <c:v>41687</c:v>
                </c:pt>
                <c:pt idx="775">
                  <c:v>41694</c:v>
                </c:pt>
                <c:pt idx="776">
                  <c:v>41701</c:v>
                </c:pt>
                <c:pt idx="777">
                  <c:v>41708</c:v>
                </c:pt>
                <c:pt idx="778">
                  <c:v>41715</c:v>
                </c:pt>
                <c:pt idx="779">
                  <c:v>41722</c:v>
                </c:pt>
                <c:pt idx="780">
                  <c:v>41729</c:v>
                </c:pt>
                <c:pt idx="781">
                  <c:v>41736</c:v>
                </c:pt>
                <c:pt idx="782">
                  <c:v>41743</c:v>
                </c:pt>
                <c:pt idx="783">
                  <c:v>41750</c:v>
                </c:pt>
                <c:pt idx="784">
                  <c:v>41757</c:v>
                </c:pt>
                <c:pt idx="785">
                  <c:v>41764</c:v>
                </c:pt>
                <c:pt idx="786">
                  <c:v>41771</c:v>
                </c:pt>
                <c:pt idx="787">
                  <c:v>41778</c:v>
                </c:pt>
                <c:pt idx="788">
                  <c:v>41785</c:v>
                </c:pt>
                <c:pt idx="789">
                  <c:v>41792</c:v>
                </c:pt>
                <c:pt idx="790">
                  <c:v>41799</c:v>
                </c:pt>
                <c:pt idx="791">
                  <c:v>41806</c:v>
                </c:pt>
                <c:pt idx="792">
                  <c:v>41813</c:v>
                </c:pt>
                <c:pt idx="793">
                  <c:v>41820</c:v>
                </c:pt>
                <c:pt idx="794">
                  <c:v>41827</c:v>
                </c:pt>
                <c:pt idx="795">
                  <c:v>41834</c:v>
                </c:pt>
                <c:pt idx="796">
                  <c:v>41841</c:v>
                </c:pt>
                <c:pt idx="797">
                  <c:v>41848</c:v>
                </c:pt>
                <c:pt idx="798">
                  <c:v>41855</c:v>
                </c:pt>
                <c:pt idx="799">
                  <c:v>41862</c:v>
                </c:pt>
                <c:pt idx="800">
                  <c:v>41869</c:v>
                </c:pt>
                <c:pt idx="801">
                  <c:v>41876</c:v>
                </c:pt>
                <c:pt idx="802">
                  <c:v>41883</c:v>
                </c:pt>
                <c:pt idx="803">
                  <c:v>41890</c:v>
                </c:pt>
                <c:pt idx="804">
                  <c:v>41897</c:v>
                </c:pt>
                <c:pt idx="805">
                  <c:v>41904</c:v>
                </c:pt>
                <c:pt idx="806">
                  <c:v>41911</c:v>
                </c:pt>
                <c:pt idx="807">
                  <c:v>41918</c:v>
                </c:pt>
                <c:pt idx="808">
                  <c:v>41925</c:v>
                </c:pt>
                <c:pt idx="809">
                  <c:v>41932</c:v>
                </c:pt>
                <c:pt idx="810">
                  <c:v>41939</c:v>
                </c:pt>
              </c:numCache>
            </c:numRef>
          </c:cat>
          <c:val>
            <c:numRef>
              <c:f>Sovereign!#BEZUG!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Sovereign!#BEZUG!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C89800"/>
              </a:solidFill>
              <a:prstDash val="solid"/>
            </a:ln>
          </c:spPr>
          <c:marker>
            <c:symbol val="none"/>
          </c:marker>
          <c:cat>
            <c:numRef>
              <c:f>'[Market update Cockpit.xls]Sovereign'!$B$3:$B$813</c:f>
              <c:numCache>
                <c:formatCode>m/d/yyyy</c:formatCode>
                <c:ptCount val="811"/>
                <c:pt idx="0" formatCode="dd\.mm\.yyyy">
                  <c:v>36269</c:v>
                </c:pt>
                <c:pt idx="1">
                  <c:v>36276</c:v>
                </c:pt>
                <c:pt idx="2">
                  <c:v>36283</c:v>
                </c:pt>
                <c:pt idx="3">
                  <c:v>36290</c:v>
                </c:pt>
                <c:pt idx="4">
                  <c:v>36297</c:v>
                </c:pt>
                <c:pt idx="5">
                  <c:v>36304</c:v>
                </c:pt>
                <c:pt idx="6">
                  <c:v>36311</c:v>
                </c:pt>
                <c:pt idx="7">
                  <c:v>36318</c:v>
                </c:pt>
                <c:pt idx="8">
                  <c:v>36325</c:v>
                </c:pt>
                <c:pt idx="9">
                  <c:v>36332</c:v>
                </c:pt>
                <c:pt idx="10">
                  <c:v>36339</c:v>
                </c:pt>
                <c:pt idx="11">
                  <c:v>36346</c:v>
                </c:pt>
                <c:pt idx="12">
                  <c:v>36353</c:v>
                </c:pt>
                <c:pt idx="13">
                  <c:v>36360</c:v>
                </c:pt>
                <c:pt idx="14">
                  <c:v>36367</c:v>
                </c:pt>
                <c:pt idx="15">
                  <c:v>36374</c:v>
                </c:pt>
                <c:pt idx="16">
                  <c:v>36381</c:v>
                </c:pt>
                <c:pt idx="17">
                  <c:v>36388</c:v>
                </c:pt>
                <c:pt idx="18">
                  <c:v>36395</c:v>
                </c:pt>
                <c:pt idx="19">
                  <c:v>36402</c:v>
                </c:pt>
                <c:pt idx="20">
                  <c:v>36409</c:v>
                </c:pt>
                <c:pt idx="21">
                  <c:v>36416</c:v>
                </c:pt>
                <c:pt idx="22">
                  <c:v>36423</c:v>
                </c:pt>
                <c:pt idx="23">
                  <c:v>36430</c:v>
                </c:pt>
                <c:pt idx="24">
                  <c:v>36437</c:v>
                </c:pt>
                <c:pt idx="25">
                  <c:v>36444</c:v>
                </c:pt>
                <c:pt idx="26">
                  <c:v>36451</c:v>
                </c:pt>
                <c:pt idx="27">
                  <c:v>36458</c:v>
                </c:pt>
                <c:pt idx="28">
                  <c:v>36465</c:v>
                </c:pt>
                <c:pt idx="29">
                  <c:v>36472</c:v>
                </c:pt>
                <c:pt idx="30">
                  <c:v>36479</c:v>
                </c:pt>
                <c:pt idx="31">
                  <c:v>36486</c:v>
                </c:pt>
                <c:pt idx="32">
                  <c:v>36493</c:v>
                </c:pt>
                <c:pt idx="33">
                  <c:v>36500</c:v>
                </c:pt>
                <c:pt idx="34">
                  <c:v>36507</c:v>
                </c:pt>
                <c:pt idx="35">
                  <c:v>36514</c:v>
                </c:pt>
                <c:pt idx="36">
                  <c:v>36521</c:v>
                </c:pt>
                <c:pt idx="37">
                  <c:v>36528</c:v>
                </c:pt>
                <c:pt idx="38">
                  <c:v>36535</c:v>
                </c:pt>
                <c:pt idx="39">
                  <c:v>36542</c:v>
                </c:pt>
                <c:pt idx="40">
                  <c:v>36549</c:v>
                </c:pt>
                <c:pt idx="41">
                  <c:v>36556</c:v>
                </c:pt>
                <c:pt idx="42">
                  <c:v>36563</c:v>
                </c:pt>
                <c:pt idx="43">
                  <c:v>36570</c:v>
                </c:pt>
                <c:pt idx="44">
                  <c:v>36577</c:v>
                </c:pt>
                <c:pt idx="45">
                  <c:v>36584</c:v>
                </c:pt>
                <c:pt idx="46">
                  <c:v>36591</c:v>
                </c:pt>
                <c:pt idx="47">
                  <c:v>36598</c:v>
                </c:pt>
                <c:pt idx="48">
                  <c:v>36605</c:v>
                </c:pt>
                <c:pt idx="49">
                  <c:v>36612</c:v>
                </c:pt>
                <c:pt idx="50">
                  <c:v>36619</c:v>
                </c:pt>
                <c:pt idx="51">
                  <c:v>36626</c:v>
                </c:pt>
                <c:pt idx="52">
                  <c:v>36633</c:v>
                </c:pt>
                <c:pt idx="53">
                  <c:v>36640</c:v>
                </c:pt>
                <c:pt idx="54">
                  <c:v>36647</c:v>
                </c:pt>
                <c:pt idx="55">
                  <c:v>36654</c:v>
                </c:pt>
                <c:pt idx="56">
                  <c:v>36661</c:v>
                </c:pt>
                <c:pt idx="57">
                  <c:v>36668</c:v>
                </c:pt>
                <c:pt idx="58">
                  <c:v>36675</c:v>
                </c:pt>
                <c:pt idx="59">
                  <c:v>36682</c:v>
                </c:pt>
                <c:pt idx="60">
                  <c:v>36689</c:v>
                </c:pt>
                <c:pt idx="61">
                  <c:v>36696</c:v>
                </c:pt>
                <c:pt idx="62">
                  <c:v>36703</c:v>
                </c:pt>
                <c:pt idx="63">
                  <c:v>36710</c:v>
                </c:pt>
                <c:pt idx="64">
                  <c:v>36717</c:v>
                </c:pt>
                <c:pt idx="65">
                  <c:v>36724</c:v>
                </c:pt>
                <c:pt idx="66">
                  <c:v>36731</c:v>
                </c:pt>
                <c:pt idx="67">
                  <c:v>36738</c:v>
                </c:pt>
                <c:pt idx="68">
                  <c:v>36745</c:v>
                </c:pt>
                <c:pt idx="69">
                  <c:v>36752</c:v>
                </c:pt>
                <c:pt idx="70">
                  <c:v>36759</c:v>
                </c:pt>
                <c:pt idx="71">
                  <c:v>36766</c:v>
                </c:pt>
                <c:pt idx="72">
                  <c:v>36773</c:v>
                </c:pt>
                <c:pt idx="73">
                  <c:v>36780</c:v>
                </c:pt>
                <c:pt idx="74">
                  <c:v>36787</c:v>
                </c:pt>
                <c:pt idx="75">
                  <c:v>36794</c:v>
                </c:pt>
                <c:pt idx="76">
                  <c:v>36801</c:v>
                </c:pt>
                <c:pt idx="77">
                  <c:v>36808</c:v>
                </c:pt>
                <c:pt idx="78">
                  <c:v>36815</c:v>
                </c:pt>
                <c:pt idx="79">
                  <c:v>36822</c:v>
                </c:pt>
                <c:pt idx="80">
                  <c:v>36829</c:v>
                </c:pt>
                <c:pt idx="81">
                  <c:v>36836</c:v>
                </c:pt>
                <c:pt idx="82">
                  <c:v>36843</c:v>
                </c:pt>
                <c:pt idx="83">
                  <c:v>36850</c:v>
                </c:pt>
                <c:pt idx="84">
                  <c:v>36857</c:v>
                </c:pt>
                <c:pt idx="85">
                  <c:v>36864</c:v>
                </c:pt>
                <c:pt idx="86">
                  <c:v>36871</c:v>
                </c:pt>
                <c:pt idx="87">
                  <c:v>36878</c:v>
                </c:pt>
                <c:pt idx="88">
                  <c:v>36885</c:v>
                </c:pt>
                <c:pt idx="89">
                  <c:v>36892</c:v>
                </c:pt>
                <c:pt idx="90">
                  <c:v>36899</c:v>
                </c:pt>
                <c:pt idx="91">
                  <c:v>36906</c:v>
                </c:pt>
                <c:pt idx="92">
                  <c:v>36913</c:v>
                </c:pt>
                <c:pt idx="93">
                  <c:v>36920</c:v>
                </c:pt>
                <c:pt idx="94">
                  <c:v>36927</c:v>
                </c:pt>
                <c:pt idx="95">
                  <c:v>36934</c:v>
                </c:pt>
                <c:pt idx="96">
                  <c:v>36941</c:v>
                </c:pt>
                <c:pt idx="97">
                  <c:v>36948</c:v>
                </c:pt>
                <c:pt idx="98">
                  <c:v>36955</c:v>
                </c:pt>
                <c:pt idx="99">
                  <c:v>36962</c:v>
                </c:pt>
                <c:pt idx="100">
                  <c:v>36969</c:v>
                </c:pt>
                <c:pt idx="101">
                  <c:v>36976</c:v>
                </c:pt>
                <c:pt idx="102">
                  <c:v>36983</c:v>
                </c:pt>
                <c:pt idx="103">
                  <c:v>36990</c:v>
                </c:pt>
                <c:pt idx="104">
                  <c:v>36997</c:v>
                </c:pt>
                <c:pt idx="105">
                  <c:v>37004</c:v>
                </c:pt>
                <c:pt idx="106">
                  <c:v>37011</c:v>
                </c:pt>
                <c:pt idx="107">
                  <c:v>37018</c:v>
                </c:pt>
                <c:pt idx="108">
                  <c:v>37025</c:v>
                </c:pt>
                <c:pt idx="109">
                  <c:v>37032</c:v>
                </c:pt>
                <c:pt idx="110">
                  <c:v>37039</c:v>
                </c:pt>
                <c:pt idx="111">
                  <c:v>37046</c:v>
                </c:pt>
                <c:pt idx="112">
                  <c:v>37053</c:v>
                </c:pt>
                <c:pt idx="113">
                  <c:v>37060</c:v>
                </c:pt>
                <c:pt idx="114">
                  <c:v>37067</c:v>
                </c:pt>
                <c:pt idx="115">
                  <c:v>37074</c:v>
                </c:pt>
                <c:pt idx="116">
                  <c:v>37081</c:v>
                </c:pt>
                <c:pt idx="117">
                  <c:v>37088</c:v>
                </c:pt>
                <c:pt idx="118">
                  <c:v>37095</c:v>
                </c:pt>
                <c:pt idx="119">
                  <c:v>37102</c:v>
                </c:pt>
                <c:pt idx="120">
                  <c:v>37109</c:v>
                </c:pt>
                <c:pt idx="121">
                  <c:v>37116</c:v>
                </c:pt>
                <c:pt idx="122">
                  <c:v>37123</c:v>
                </c:pt>
                <c:pt idx="123">
                  <c:v>37130</c:v>
                </c:pt>
                <c:pt idx="124">
                  <c:v>37137</c:v>
                </c:pt>
                <c:pt idx="125">
                  <c:v>37144</c:v>
                </c:pt>
                <c:pt idx="126">
                  <c:v>37151</c:v>
                </c:pt>
                <c:pt idx="127">
                  <c:v>37158</c:v>
                </c:pt>
                <c:pt idx="128">
                  <c:v>37165</c:v>
                </c:pt>
                <c:pt idx="129">
                  <c:v>37172</c:v>
                </c:pt>
                <c:pt idx="130">
                  <c:v>37179</c:v>
                </c:pt>
                <c:pt idx="131">
                  <c:v>37186</c:v>
                </c:pt>
                <c:pt idx="132">
                  <c:v>37193</c:v>
                </c:pt>
                <c:pt idx="133">
                  <c:v>37200</c:v>
                </c:pt>
                <c:pt idx="134">
                  <c:v>37207</c:v>
                </c:pt>
                <c:pt idx="135">
                  <c:v>37214</c:v>
                </c:pt>
                <c:pt idx="136">
                  <c:v>37221</c:v>
                </c:pt>
                <c:pt idx="137">
                  <c:v>37228</c:v>
                </c:pt>
                <c:pt idx="138">
                  <c:v>37235</c:v>
                </c:pt>
                <c:pt idx="139">
                  <c:v>37242</c:v>
                </c:pt>
                <c:pt idx="140">
                  <c:v>37249</c:v>
                </c:pt>
                <c:pt idx="141">
                  <c:v>37256</c:v>
                </c:pt>
                <c:pt idx="142">
                  <c:v>37263</c:v>
                </c:pt>
                <c:pt idx="143">
                  <c:v>37270</c:v>
                </c:pt>
                <c:pt idx="144">
                  <c:v>37277</c:v>
                </c:pt>
                <c:pt idx="145">
                  <c:v>37284</c:v>
                </c:pt>
                <c:pt idx="146">
                  <c:v>37291</c:v>
                </c:pt>
                <c:pt idx="147">
                  <c:v>37298</c:v>
                </c:pt>
                <c:pt idx="148">
                  <c:v>37305</c:v>
                </c:pt>
                <c:pt idx="149">
                  <c:v>37312</c:v>
                </c:pt>
                <c:pt idx="150">
                  <c:v>37319</c:v>
                </c:pt>
                <c:pt idx="151">
                  <c:v>37326</c:v>
                </c:pt>
                <c:pt idx="152">
                  <c:v>37333</c:v>
                </c:pt>
                <c:pt idx="153">
                  <c:v>37340</c:v>
                </c:pt>
                <c:pt idx="154">
                  <c:v>37347</c:v>
                </c:pt>
                <c:pt idx="155">
                  <c:v>37354</c:v>
                </c:pt>
                <c:pt idx="156">
                  <c:v>37361</c:v>
                </c:pt>
                <c:pt idx="157">
                  <c:v>37368</c:v>
                </c:pt>
                <c:pt idx="158">
                  <c:v>37375</c:v>
                </c:pt>
                <c:pt idx="159">
                  <c:v>37382</c:v>
                </c:pt>
                <c:pt idx="160">
                  <c:v>37389</c:v>
                </c:pt>
                <c:pt idx="161">
                  <c:v>37396</c:v>
                </c:pt>
                <c:pt idx="162">
                  <c:v>37403</c:v>
                </c:pt>
                <c:pt idx="163">
                  <c:v>37410</c:v>
                </c:pt>
                <c:pt idx="164">
                  <c:v>37417</c:v>
                </c:pt>
                <c:pt idx="165">
                  <c:v>37424</c:v>
                </c:pt>
                <c:pt idx="166">
                  <c:v>37431</c:v>
                </c:pt>
                <c:pt idx="167">
                  <c:v>37438</c:v>
                </c:pt>
                <c:pt idx="168">
                  <c:v>37445</c:v>
                </c:pt>
                <c:pt idx="169">
                  <c:v>37452</c:v>
                </c:pt>
                <c:pt idx="170">
                  <c:v>37459</c:v>
                </c:pt>
                <c:pt idx="171">
                  <c:v>37466</c:v>
                </c:pt>
                <c:pt idx="172">
                  <c:v>37473</c:v>
                </c:pt>
                <c:pt idx="173">
                  <c:v>37480</c:v>
                </c:pt>
                <c:pt idx="174">
                  <c:v>37487</c:v>
                </c:pt>
                <c:pt idx="175">
                  <c:v>37494</c:v>
                </c:pt>
                <c:pt idx="176">
                  <c:v>37501</c:v>
                </c:pt>
                <c:pt idx="177">
                  <c:v>37508</c:v>
                </c:pt>
                <c:pt idx="178">
                  <c:v>37515</c:v>
                </c:pt>
                <c:pt idx="179">
                  <c:v>37522</c:v>
                </c:pt>
                <c:pt idx="180">
                  <c:v>37529</c:v>
                </c:pt>
                <c:pt idx="181">
                  <c:v>37536</c:v>
                </c:pt>
                <c:pt idx="182">
                  <c:v>37543</c:v>
                </c:pt>
                <c:pt idx="183">
                  <c:v>37550</c:v>
                </c:pt>
                <c:pt idx="184">
                  <c:v>37557</c:v>
                </c:pt>
                <c:pt idx="185">
                  <c:v>37564</c:v>
                </c:pt>
                <c:pt idx="186">
                  <c:v>37571</c:v>
                </c:pt>
                <c:pt idx="187">
                  <c:v>37578</c:v>
                </c:pt>
                <c:pt idx="188">
                  <c:v>37585</c:v>
                </c:pt>
                <c:pt idx="189">
                  <c:v>37592</c:v>
                </c:pt>
                <c:pt idx="190">
                  <c:v>37599</c:v>
                </c:pt>
                <c:pt idx="191">
                  <c:v>37606</c:v>
                </c:pt>
                <c:pt idx="192">
                  <c:v>37613</c:v>
                </c:pt>
                <c:pt idx="193">
                  <c:v>37620</c:v>
                </c:pt>
                <c:pt idx="194">
                  <c:v>37627</c:v>
                </c:pt>
                <c:pt idx="195">
                  <c:v>37634</c:v>
                </c:pt>
                <c:pt idx="196">
                  <c:v>37641</c:v>
                </c:pt>
                <c:pt idx="197">
                  <c:v>37648</c:v>
                </c:pt>
                <c:pt idx="198">
                  <c:v>37655</c:v>
                </c:pt>
                <c:pt idx="199">
                  <c:v>37662</c:v>
                </c:pt>
                <c:pt idx="200">
                  <c:v>37669</c:v>
                </c:pt>
                <c:pt idx="201">
                  <c:v>37676</c:v>
                </c:pt>
                <c:pt idx="202">
                  <c:v>37683</c:v>
                </c:pt>
                <c:pt idx="203">
                  <c:v>37690</c:v>
                </c:pt>
                <c:pt idx="204">
                  <c:v>37697</c:v>
                </c:pt>
                <c:pt idx="205">
                  <c:v>37704</c:v>
                </c:pt>
                <c:pt idx="206">
                  <c:v>37711</c:v>
                </c:pt>
                <c:pt idx="207">
                  <c:v>37718</c:v>
                </c:pt>
                <c:pt idx="208">
                  <c:v>37725</c:v>
                </c:pt>
                <c:pt idx="209">
                  <c:v>37732</c:v>
                </c:pt>
                <c:pt idx="210">
                  <c:v>37739</c:v>
                </c:pt>
                <c:pt idx="211">
                  <c:v>37746</c:v>
                </c:pt>
                <c:pt idx="212">
                  <c:v>37753</c:v>
                </c:pt>
                <c:pt idx="213">
                  <c:v>37760</c:v>
                </c:pt>
                <c:pt idx="214">
                  <c:v>37767</c:v>
                </c:pt>
                <c:pt idx="215">
                  <c:v>37774</c:v>
                </c:pt>
                <c:pt idx="216">
                  <c:v>37781</c:v>
                </c:pt>
                <c:pt idx="217">
                  <c:v>37788</c:v>
                </c:pt>
                <c:pt idx="218">
                  <c:v>37795</c:v>
                </c:pt>
                <c:pt idx="219">
                  <c:v>37802</c:v>
                </c:pt>
                <c:pt idx="220">
                  <c:v>37809</c:v>
                </c:pt>
                <c:pt idx="221">
                  <c:v>37816</c:v>
                </c:pt>
                <c:pt idx="222">
                  <c:v>37823</c:v>
                </c:pt>
                <c:pt idx="223">
                  <c:v>37830</c:v>
                </c:pt>
                <c:pt idx="224">
                  <c:v>37837</c:v>
                </c:pt>
                <c:pt idx="225">
                  <c:v>37844</c:v>
                </c:pt>
                <c:pt idx="226">
                  <c:v>37851</c:v>
                </c:pt>
                <c:pt idx="227">
                  <c:v>37858</c:v>
                </c:pt>
                <c:pt idx="228">
                  <c:v>37865</c:v>
                </c:pt>
                <c:pt idx="229">
                  <c:v>37872</c:v>
                </c:pt>
                <c:pt idx="230">
                  <c:v>37879</c:v>
                </c:pt>
                <c:pt idx="231">
                  <c:v>37886</c:v>
                </c:pt>
                <c:pt idx="232">
                  <c:v>37893</c:v>
                </c:pt>
                <c:pt idx="233">
                  <c:v>37900</c:v>
                </c:pt>
                <c:pt idx="234">
                  <c:v>37907</c:v>
                </c:pt>
                <c:pt idx="235">
                  <c:v>37914</c:v>
                </c:pt>
                <c:pt idx="236">
                  <c:v>37921</c:v>
                </c:pt>
                <c:pt idx="237">
                  <c:v>37928</c:v>
                </c:pt>
                <c:pt idx="238">
                  <c:v>37935</c:v>
                </c:pt>
                <c:pt idx="239">
                  <c:v>37942</c:v>
                </c:pt>
                <c:pt idx="240">
                  <c:v>37949</c:v>
                </c:pt>
                <c:pt idx="241">
                  <c:v>37956</c:v>
                </c:pt>
                <c:pt idx="242">
                  <c:v>37963</c:v>
                </c:pt>
                <c:pt idx="243">
                  <c:v>37970</c:v>
                </c:pt>
                <c:pt idx="244">
                  <c:v>37977</c:v>
                </c:pt>
                <c:pt idx="245">
                  <c:v>37984</c:v>
                </c:pt>
                <c:pt idx="246">
                  <c:v>37991</c:v>
                </c:pt>
                <c:pt idx="247">
                  <c:v>37998</c:v>
                </c:pt>
                <c:pt idx="248">
                  <c:v>38005</c:v>
                </c:pt>
                <c:pt idx="249">
                  <c:v>38012</c:v>
                </c:pt>
                <c:pt idx="250">
                  <c:v>38019</c:v>
                </c:pt>
                <c:pt idx="251">
                  <c:v>38026</c:v>
                </c:pt>
                <c:pt idx="252">
                  <c:v>38033</c:v>
                </c:pt>
                <c:pt idx="253">
                  <c:v>38040</c:v>
                </c:pt>
                <c:pt idx="254">
                  <c:v>38047</c:v>
                </c:pt>
                <c:pt idx="255">
                  <c:v>38054</c:v>
                </c:pt>
                <c:pt idx="256">
                  <c:v>38061</c:v>
                </c:pt>
                <c:pt idx="257">
                  <c:v>38068</c:v>
                </c:pt>
                <c:pt idx="258">
                  <c:v>38075</c:v>
                </c:pt>
                <c:pt idx="259">
                  <c:v>38082</c:v>
                </c:pt>
                <c:pt idx="260">
                  <c:v>38089</c:v>
                </c:pt>
                <c:pt idx="261">
                  <c:v>38096</c:v>
                </c:pt>
                <c:pt idx="262">
                  <c:v>38103</c:v>
                </c:pt>
                <c:pt idx="263">
                  <c:v>38110</c:v>
                </c:pt>
                <c:pt idx="264">
                  <c:v>38117</c:v>
                </c:pt>
                <c:pt idx="265">
                  <c:v>38124</c:v>
                </c:pt>
                <c:pt idx="266">
                  <c:v>38131</c:v>
                </c:pt>
                <c:pt idx="267">
                  <c:v>38138</c:v>
                </c:pt>
                <c:pt idx="268">
                  <c:v>38145</c:v>
                </c:pt>
                <c:pt idx="269">
                  <c:v>38152</c:v>
                </c:pt>
                <c:pt idx="270">
                  <c:v>38159</c:v>
                </c:pt>
                <c:pt idx="271">
                  <c:v>38166</c:v>
                </c:pt>
                <c:pt idx="272">
                  <c:v>38173</c:v>
                </c:pt>
                <c:pt idx="273">
                  <c:v>38180</c:v>
                </c:pt>
                <c:pt idx="274">
                  <c:v>38187</c:v>
                </c:pt>
                <c:pt idx="275">
                  <c:v>38194</c:v>
                </c:pt>
                <c:pt idx="276">
                  <c:v>38201</c:v>
                </c:pt>
                <c:pt idx="277">
                  <c:v>38208</c:v>
                </c:pt>
                <c:pt idx="278">
                  <c:v>38215</c:v>
                </c:pt>
                <c:pt idx="279">
                  <c:v>38222</c:v>
                </c:pt>
                <c:pt idx="280">
                  <c:v>38229</c:v>
                </c:pt>
                <c:pt idx="281">
                  <c:v>38236</c:v>
                </c:pt>
                <c:pt idx="282">
                  <c:v>38243</c:v>
                </c:pt>
                <c:pt idx="283">
                  <c:v>38250</c:v>
                </c:pt>
                <c:pt idx="284">
                  <c:v>38257</c:v>
                </c:pt>
                <c:pt idx="285">
                  <c:v>38264</c:v>
                </c:pt>
                <c:pt idx="286">
                  <c:v>38271</c:v>
                </c:pt>
                <c:pt idx="287">
                  <c:v>38278</c:v>
                </c:pt>
                <c:pt idx="288">
                  <c:v>38285</c:v>
                </c:pt>
                <c:pt idx="289">
                  <c:v>38292</c:v>
                </c:pt>
                <c:pt idx="290">
                  <c:v>38299</c:v>
                </c:pt>
                <c:pt idx="291">
                  <c:v>38306</c:v>
                </c:pt>
                <c:pt idx="292">
                  <c:v>38313</c:v>
                </c:pt>
                <c:pt idx="293">
                  <c:v>38320</c:v>
                </c:pt>
                <c:pt idx="294">
                  <c:v>38327</c:v>
                </c:pt>
                <c:pt idx="295">
                  <c:v>38334</c:v>
                </c:pt>
                <c:pt idx="296">
                  <c:v>38341</c:v>
                </c:pt>
                <c:pt idx="297">
                  <c:v>38348</c:v>
                </c:pt>
                <c:pt idx="298">
                  <c:v>38355</c:v>
                </c:pt>
                <c:pt idx="299">
                  <c:v>38362</c:v>
                </c:pt>
                <c:pt idx="300">
                  <c:v>38369</c:v>
                </c:pt>
                <c:pt idx="301">
                  <c:v>38376</c:v>
                </c:pt>
                <c:pt idx="302">
                  <c:v>38383</c:v>
                </c:pt>
                <c:pt idx="303">
                  <c:v>38390</c:v>
                </c:pt>
                <c:pt idx="304">
                  <c:v>38397</c:v>
                </c:pt>
                <c:pt idx="305">
                  <c:v>38404</c:v>
                </c:pt>
                <c:pt idx="306">
                  <c:v>38411</c:v>
                </c:pt>
                <c:pt idx="307">
                  <c:v>38418</c:v>
                </c:pt>
                <c:pt idx="308">
                  <c:v>38425</c:v>
                </c:pt>
                <c:pt idx="309">
                  <c:v>38432</c:v>
                </c:pt>
                <c:pt idx="310">
                  <c:v>38439</c:v>
                </c:pt>
                <c:pt idx="311">
                  <c:v>38446</c:v>
                </c:pt>
                <c:pt idx="312">
                  <c:v>38453</c:v>
                </c:pt>
                <c:pt idx="313">
                  <c:v>38460</c:v>
                </c:pt>
                <c:pt idx="314">
                  <c:v>38467</c:v>
                </c:pt>
                <c:pt idx="315">
                  <c:v>38474</c:v>
                </c:pt>
                <c:pt idx="316">
                  <c:v>38481</c:v>
                </c:pt>
                <c:pt idx="317">
                  <c:v>38488</c:v>
                </c:pt>
                <c:pt idx="318">
                  <c:v>38495</c:v>
                </c:pt>
                <c:pt idx="319">
                  <c:v>38502</c:v>
                </c:pt>
                <c:pt idx="320">
                  <c:v>38509</c:v>
                </c:pt>
                <c:pt idx="321">
                  <c:v>38516</c:v>
                </c:pt>
                <c:pt idx="322">
                  <c:v>38523</c:v>
                </c:pt>
                <c:pt idx="323">
                  <c:v>38530</c:v>
                </c:pt>
                <c:pt idx="324">
                  <c:v>38537</c:v>
                </c:pt>
                <c:pt idx="325">
                  <c:v>38544</c:v>
                </c:pt>
                <c:pt idx="326">
                  <c:v>38551</c:v>
                </c:pt>
                <c:pt idx="327">
                  <c:v>38558</c:v>
                </c:pt>
                <c:pt idx="328">
                  <c:v>38565</c:v>
                </c:pt>
                <c:pt idx="329">
                  <c:v>38572</c:v>
                </c:pt>
                <c:pt idx="330">
                  <c:v>38579</c:v>
                </c:pt>
                <c:pt idx="331">
                  <c:v>38586</c:v>
                </c:pt>
                <c:pt idx="332">
                  <c:v>38593</c:v>
                </c:pt>
                <c:pt idx="333">
                  <c:v>38600</c:v>
                </c:pt>
                <c:pt idx="334">
                  <c:v>38607</c:v>
                </c:pt>
                <c:pt idx="335">
                  <c:v>38614</c:v>
                </c:pt>
                <c:pt idx="336">
                  <c:v>38621</c:v>
                </c:pt>
                <c:pt idx="337">
                  <c:v>38628</c:v>
                </c:pt>
                <c:pt idx="338">
                  <c:v>38635</c:v>
                </c:pt>
                <c:pt idx="339">
                  <c:v>38642</c:v>
                </c:pt>
                <c:pt idx="340">
                  <c:v>38649</c:v>
                </c:pt>
                <c:pt idx="341">
                  <c:v>38656</c:v>
                </c:pt>
                <c:pt idx="342">
                  <c:v>38663</c:v>
                </c:pt>
                <c:pt idx="343">
                  <c:v>38670</c:v>
                </c:pt>
                <c:pt idx="344">
                  <c:v>38677</c:v>
                </c:pt>
                <c:pt idx="345">
                  <c:v>38684</c:v>
                </c:pt>
                <c:pt idx="346">
                  <c:v>38691</c:v>
                </c:pt>
                <c:pt idx="347">
                  <c:v>38698</c:v>
                </c:pt>
                <c:pt idx="348">
                  <c:v>38705</c:v>
                </c:pt>
                <c:pt idx="349">
                  <c:v>38712</c:v>
                </c:pt>
                <c:pt idx="350">
                  <c:v>38719</c:v>
                </c:pt>
                <c:pt idx="351">
                  <c:v>38726</c:v>
                </c:pt>
                <c:pt idx="352">
                  <c:v>38733</c:v>
                </c:pt>
                <c:pt idx="353">
                  <c:v>38740</c:v>
                </c:pt>
                <c:pt idx="354">
                  <c:v>38747</c:v>
                </c:pt>
                <c:pt idx="355">
                  <c:v>38754</c:v>
                </c:pt>
                <c:pt idx="356">
                  <c:v>38761</c:v>
                </c:pt>
                <c:pt idx="357">
                  <c:v>38768</c:v>
                </c:pt>
                <c:pt idx="358">
                  <c:v>38775</c:v>
                </c:pt>
                <c:pt idx="359">
                  <c:v>38782</c:v>
                </c:pt>
                <c:pt idx="360">
                  <c:v>38789</c:v>
                </c:pt>
                <c:pt idx="361">
                  <c:v>38796</c:v>
                </c:pt>
                <c:pt idx="362">
                  <c:v>38803</c:v>
                </c:pt>
                <c:pt idx="363">
                  <c:v>38810</c:v>
                </c:pt>
                <c:pt idx="364">
                  <c:v>38817</c:v>
                </c:pt>
                <c:pt idx="365">
                  <c:v>38824</c:v>
                </c:pt>
                <c:pt idx="366">
                  <c:v>38831</c:v>
                </c:pt>
                <c:pt idx="367">
                  <c:v>38838</c:v>
                </c:pt>
                <c:pt idx="368">
                  <c:v>38845</c:v>
                </c:pt>
                <c:pt idx="369">
                  <c:v>38852</c:v>
                </c:pt>
                <c:pt idx="370">
                  <c:v>38859</c:v>
                </c:pt>
                <c:pt idx="371">
                  <c:v>38866</c:v>
                </c:pt>
                <c:pt idx="372">
                  <c:v>38873</c:v>
                </c:pt>
                <c:pt idx="373">
                  <c:v>38880</c:v>
                </c:pt>
                <c:pt idx="374">
                  <c:v>38887</c:v>
                </c:pt>
                <c:pt idx="375">
                  <c:v>38894</c:v>
                </c:pt>
                <c:pt idx="376">
                  <c:v>38901</c:v>
                </c:pt>
                <c:pt idx="377">
                  <c:v>38908</c:v>
                </c:pt>
                <c:pt idx="378">
                  <c:v>38915</c:v>
                </c:pt>
                <c:pt idx="379">
                  <c:v>38922</c:v>
                </c:pt>
                <c:pt idx="380">
                  <c:v>38929</c:v>
                </c:pt>
                <c:pt idx="381">
                  <c:v>38936</c:v>
                </c:pt>
                <c:pt idx="382">
                  <c:v>38943</c:v>
                </c:pt>
                <c:pt idx="383">
                  <c:v>38950</c:v>
                </c:pt>
                <c:pt idx="384">
                  <c:v>38957</c:v>
                </c:pt>
                <c:pt idx="385">
                  <c:v>38964</c:v>
                </c:pt>
                <c:pt idx="386">
                  <c:v>38971</c:v>
                </c:pt>
                <c:pt idx="387">
                  <c:v>38978</c:v>
                </c:pt>
                <c:pt idx="388">
                  <c:v>38985</c:v>
                </c:pt>
                <c:pt idx="389">
                  <c:v>38992</c:v>
                </c:pt>
                <c:pt idx="390">
                  <c:v>38999</c:v>
                </c:pt>
                <c:pt idx="391">
                  <c:v>39006</c:v>
                </c:pt>
                <c:pt idx="392">
                  <c:v>39013</c:v>
                </c:pt>
                <c:pt idx="393">
                  <c:v>39020</c:v>
                </c:pt>
                <c:pt idx="394">
                  <c:v>39027</c:v>
                </c:pt>
                <c:pt idx="395">
                  <c:v>39034</c:v>
                </c:pt>
                <c:pt idx="396">
                  <c:v>39041</c:v>
                </c:pt>
                <c:pt idx="397">
                  <c:v>39048</c:v>
                </c:pt>
                <c:pt idx="398">
                  <c:v>39055</c:v>
                </c:pt>
                <c:pt idx="399">
                  <c:v>39062</c:v>
                </c:pt>
                <c:pt idx="400">
                  <c:v>39069</c:v>
                </c:pt>
                <c:pt idx="401">
                  <c:v>39076</c:v>
                </c:pt>
                <c:pt idx="402">
                  <c:v>39083</c:v>
                </c:pt>
                <c:pt idx="403">
                  <c:v>39090</c:v>
                </c:pt>
                <c:pt idx="404">
                  <c:v>39097</c:v>
                </c:pt>
                <c:pt idx="405">
                  <c:v>39104</c:v>
                </c:pt>
                <c:pt idx="406">
                  <c:v>39111</c:v>
                </c:pt>
                <c:pt idx="407">
                  <c:v>39118</c:v>
                </c:pt>
                <c:pt idx="408">
                  <c:v>39125</c:v>
                </c:pt>
                <c:pt idx="409">
                  <c:v>39132</c:v>
                </c:pt>
                <c:pt idx="410">
                  <c:v>39139</c:v>
                </c:pt>
                <c:pt idx="411">
                  <c:v>39146</c:v>
                </c:pt>
                <c:pt idx="412">
                  <c:v>39153</c:v>
                </c:pt>
                <c:pt idx="413">
                  <c:v>39160</c:v>
                </c:pt>
                <c:pt idx="414">
                  <c:v>39167</c:v>
                </c:pt>
                <c:pt idx="415">
                  <c:v>39174</c:v>
                </c:pt>
                <c:pt idx="416">
                  <c:v>39181</c:v>
                </c:pt>
                <c:pt idx="417">
                  <c:v>39188</c:v>
                </c:pt>
                <c:pt idx="418">
                  <c:v>39195</c:v>
                </c:pt>
                <c:pt idx="419">
                  <c:v>39202</c:v>
                </c:pt>
                <c:pt idx="420">
                  <c:v>39209</c:v>
                </c:pt>
                <c:pt idx="421">
                  <c:v>39216</c:v>
                </c:pt>
                <c:pt idx="422">
                  <c:v>39223</c:v>
                </c:pt>
                <c:pt idx="423">
                  <c:v>39230</c:v>
                </c:pt>
                <c:pt idx="424">
                  <c:v>39237</c:v>
                </c:pt>
                <c:pt idx="425">
                  <c:v>39244</c:v>
                </c:pt>
                <c:pt idx="426">
                  <c:v>39251</c:v>
                </c:pt>
                <c:pt idx="427">
                  <c:v>39258</c:v>
                </c:pt>
                <c:pt idx="428">
                  <c:v>39265</c:v>
                </c:pt>
                <c:pt idx="429">
                  <c:v>39272</c:v>
                </c:pt>
                <c:pt idx="430">
                  <c:v>39279</c:v>
                </c:pt>
                <c:pt idx="431">
                  <c:v>39286</c:v>
                </c:pt>
                <c:pt idx="432">
                  <c:v>39293</c:v>
                </c:pt>
                <c:pt idx="433">
                  <c:v>39300</c:v>
                </c:pt>
                <c:pt idx="434">
                  <c:v>39307</c:v>
                </c:pt>
                <c:pt idx="435">
                  <c:v>39314</c:v>
                </c:pt>
                <c:pt idx="436">
                  <c:v>39321</c:v>
                </c:pt>
                <c:pt idx="437">
                  <c:v>39328</c:v>
                </c:pt>
                <c:pt idx="438">
                  <c:v>39335</c:v>
                </c:pt>
                <c:pt idx="439">
                  <c:v>39342</c:v>
                </c:pt>
                <c:pt idx="440">
                  <c:v>39349</c:v>
                </c:pt>
                <c:pt idx="441">
                  <c:v>39356</c:v>
                </c:pt>
                <c:pt idx="442">
                  <c:v>39363</c:v>
                </c:pt>
                <c:pt idx="443">
                  <c:v>39370</c:v>
                </c:pt>
                <c:pt idx="444">
                  <c:v>39377</c:v>
                </c:pt>
                <c:pt idx="445">
                  <c:v>39384</c:v>
                </c:pt>
                <c:pt idx="446">
                  <c:v>39391</c:v>
                </c:pt>
                <c:pt idx="447">
                  <c:v>39398</c:v>
                </c:pt>
                <c:pt idx="448">
                  <c:v>39405</c:v>
                </c:pt>
                <c:pt idx="449">
                  <c:v>39412</c:v>
                </c:pt>
                <c:pt idx="450">
                  <c:v>39419</c:v>
                </c:pt>
                <c:pt idx="451">
                  <c:v>39426</c:v>
                </c:pt>
                <c:pt idx="452">
                  <c:v>39433</c:v>
                </c:pt>
                <c:pt idx="453">
                  <c:v>39440</c:v>
                </c:pt>
                <c:pt idx="454">
                  <c:v>39447</c:v>
                </c:pt>
                <c:pt idx="455">
                  <c:v>39454</c:v>
                </c:pt>
                <c:pt idx="456">
                  <c:v>39461</c:v>
                </c:pt>
                <c:pt idx="457">
                  <c:v>39468</c:v>
                </c:pt>
                <c:pt idx="458">
                  <c:v>39475</c:v>
                </c:pt>
                <c:pt idx="459">
                  <c:v>39482</c:v>
                </c:pt>
                <c:pt idx="460">
                  <c:v>39489</c:v>
                </c:pt>
                <c:pt idx="461">
                  <c:v>39496</c:v>
                </c:pt>
                <c:pt idx="462">
                  <c:v>39503</c:v>
                </c:pt>
                <c:pt idx="463">
                  <c:v>39510</c:v>
                </c:pt>
                <c:pt idx="464">
                  <c:v>39517</c:v>
                </c:pt>
                <c:pt idx="465">
                  <c:v>39524</c:v>
                </c:pt>
                <c:pt idx="466">
                  <c:v>39531</c:v>
                </c:pt>
                <c:pt idx="467">
                  <c:v>39538</c:v>
                </c:pt>
                <c:pt idx="468">
                  <c:v>39545</c:v>
                </c:pt>
                <c:pt idx="469">
                  <c:v>39552</c:v>
                </c:pt>
                <c:pt idx="470">
                  <c:v>39559</c:v>
                </c:pt>
                <c:pt idx="471">
                  <c:v>39566</c:v>
                </c:pt>
                <c:pt idx="472">
                  <c:v>39573</c:v>
                </c:pt>
                <c:pt idx="473">
                  <c:v>39580</c:v>
                </c:pt>
                <c:pt idx="474">
                  <c:v>39587</c:v>
                </c:pt>
                <c:pt idx="475">
                  <c:v>39594</c:v>
                </c:pt>
                <c:pt idx="476">
                  <c:v>39601</c:v>
                </c:pt>
                <c:pt idx="477">
                  <c:v>39608</c:v>
                </c:pt>
                <c:pt idx="478">
                  <c:v>39615</c:v>
                </c:pt>
                <c:pt idx="479">
                  <c:v>39622</c:v>
                </c:pt>
                <c:pt idx="480">
                  <c:v>39629</c:v>
                </c:pt>
                <c:pt idx="481">
                  <c:v>39636</c:v>
                </c:pt>
                <c:pt idx="482">
                  <c:v>39643</c:v>
                </c:pt>
                <c:pt idx="483">
                  <c:v>39650</c:v>
                </c:pt>
                <c:pt idx="484">
                  <c:v>39657</c:v>
                </c:pt>
                <c:pt idx="485">
                  <c:v>39664</c:v>
                </c:pt>
                <c:pt idx="486">
                  <c:v>39671</c:v>
                </c:pt>
                <c:pt idx="487">
                  <c:v>39678</c:v>
                </c:pt>
                <c:pt idx="488">
                  <c:v>39685</c:v>
                </c:pt>
                <c:pt idx="489">
                  <c:v>39692</c:v>
                </c:pt>
                <c:pt idx="490">
                  <c:v>39699</c:v>
                </c:pt>
                <c:pt idx="491">
                  <c:v>39706</c:v>
                </c:pt>
                <c:pt idx="492">
                  <c:v>39713</c:v>
                </c:pt>
                <c:pt idx="493">
                  <c:v>39720</c:v>
                </c:pt>
                <c:pt idx="494">
                  <c:v>39727</c:v>
                </c:pt>
                <c:pt idx="495">
                  <c:v>39734</c:v>
                </c:pt>
                <c:pt idx="496">
                  <c:v>39741</c:v>
                </c:pt>
                <c:pt idx="497">
                  <c:v>39748</c:v>
                </c:pt>
                <c:pt idx="498">
                  <c:v>39755</c:v>
                </c:pt>
                <c:pt idx="499">
                  <c:v>39762</c:v>
                </c:pt>
                <c:pt idx="500">
                  <c:v>39769</c:v>
                </c:pt>
                <c:pt idx="501">
                  <c:v>39776</c:v>
                </c:pt>
                <c:pt idx="502">
                  <c:v>39783</c:v>
                </c:pt>
                <c:pt idx="503">
                  <c:v>39790</c:v>
                </c:pt>
                <c:pt idx="504">
                  <c:v>39797</c:v>
                </c:pt>
                <c:pt idx="505">
                  <c:v>39804</c:v>
                </c:pt>
                <c:pt idx="506">
                  <c:v>39811</c:v>
                </c:pt>
                <c:pt idx="507">
                  <c:v>39818</c:v>
                </c:pt>
                <c:pt idx="508">
                  <c:v>39825</c:v>
                </c:pt>
                <c:pt idx="509">
                  <c:v>39832</c:v>
                </c:pt>
                <c:pt idx="510">
                  <c:v>39839</c:v>
                </c:pt>
                <c:pt idx="511">
                  <c:v>39846</c:v>
                </c:pt>
                <c:pt idx="512">
                  <c:v>39853</c:v>
                </c:pt>
                <c:pt idx="513">
                  <c:v>39860</c:v>
                </c:pt>
                <c:pt idx="514">
                  <c:v>39867</c:v>
                </c:pt>
                <c:pt idx="515">
                  <c:v>39874</c:v>
                </c:pt>
                <c:pt idx="516">
                  <c:v>39881</c:v>
                </c:pt>
                <c:pt idx="517">
                  <c:v>39888</c:v>
                </c:pt>
                <c:pt idx="518">
                  <c:v>39895</c:v>
                </c:pt>
                <c:pt idx="519">
                  <c:v>39902</c:v>
                </c:pt>
                <c:pt idx="520">
                  <c:v>39909</c:v>
                </c:pt>
                <c:pt idx="521">
                  <c:v>39916</c:v>
                </c:pt>
                <c:pt idx="522">
                  <c:v>39923</c:v>
                </c:pt>
                <c:pt idx="523">
                  <c:v>39930</c:v>
                </c:pt>
                <c:pt idx="524">
                  <c:v>39937</c:v>
                </c:pt>
                <c:pt idx="525">
                  <c:v>39944</c:v>
                </c:pt>
                <c:pt idx="526">
                  <c:v>39951</c:v>
                </c:pt>
                <c:pt idx="527">
                  <c:v>39958</c:v>
                </c:pt>
                <c:pt idx="528">
                  <c:v>39965</c:v>
                </c:pt>
                <c:pt idx="529">
                  <c:v>39972</c:v>
                </c:pt>
                <c:pt idx="530">
                  <c:v>39979</c:v>
                </c:pt>
                <c:pt idx="531">
                  <c:v>39986</c:v>
                </c:pt>
                <c:pt idx="532">
                  <c:v>39993</c:v>
                </c:pt>
                <c:pt idx="533">
                  <c:v>40000</c:v>
                </c:pt>
                <c:pt idx="534">
                  <c:v>40007</c:v>
                </c:pt>
                <c:pt idx="535">
                  <c:v>40014</c:v>
                </c:pt>
                <c:pt idx="536">
                  <c:v>40021</c:v>
                </c:pt>
                <c:pt idx="537">
                  <c:v>40028</c:v>
                </c:pt>
                <c:pt idx="538">
                  <c:v>40035</c:v>
                </c:pt>
                <c:pt idx="539">
                  <c:v>40042</c:v>
                </c:pt>
                <c:pt idx="540">
                  <c:v>40049</c:v>
                </c:pt>
                <c:pt idx="541">
                  <c:v>40056</c:v>
                </c:pt>
                <c:pt idx="542">
                  <c:v>40063</c:v>
                </c:pt>
                <c:pt idx="543">
                  <c:v>40070</c:v>
                </c:pt>
                <c:pt idx="544">
                  <c:v>40077</c:v>
                </c:pt>
                <c:pt idx="545">
                  <c:v>40084</c:v>
                </c:pt>
                <c:pt idx="546">
                  <c:v>40091</c:v>
                </c:pt>
                <c:pt idx="547">
                  <c:v>40098</c:v>
                </c:pt>
                <c:pt idx="548">
                  <c:v>40105</c:v>
                </c:pt>
                <c:pt idx="549">
                  <c:v>40112</c:v>
                </c:pt>
                <c:pt idx="550">
                  <c:v>40119</c:v>
                </c:pt>
                <c:pt idx="551">
                  <c:v>40126</c:v>
                </c:pt>
                <c:pt idx="552">
                  <c:v>40133</c:v>
                </c:pt>
                <c:pt idx="553">
                  <c:v>40140</c:v>
                </c:pt>
                <c:pt idx="554">
                  <c:v>40147</c:v>
                </c:pt>
                <c:pt idx="555">
                  <c:v>40154</c:v>
                </c:pt>
                <c:pt idx="556">
                  <c:v>40161</c:v>
                </c:pt>
                <c:pt idx="557">
                  <c:v>40168</c:v>
                </c:pt>
                <c:pt idx="558">
                  <c:v>40175</c:v>
                </c:pt>
                <c:pt idx="559">
                  <c:v>40182</c:v>
                </c:pt>
                <c:pt idx="560">
                  <c:v>40189</c:v>
                </c:pt>
                <c:pt idx="561">
                  <c:v>40196</c:v>
                </c:pt>
                <c:pt idx="562">
                  <c:v>40203</c:v>
                </c:pt>
                <c:pt idx="563">
                  <c:v>40210</c:v>
                </c:pt>
                <c:pt idx="564">
                  <c:v>40217</c:v>
                </c:pt>
                <c:pt idx="565">
                  <c:v>40224</c:v>
                </c:pt>
                <c:pt idx="566">
                  <c:v>40231</c:v>
                </c:pt>
                <c:pt idx="567">
                  <c:v>40238</c:v>
                </c:pt>
                <c:pt idx="568">
                  <c:v>40245</c:v>
                </c:pt>
                <c:pt idx="569">
                  <c:v>40252</c:v>
                </c:pt>
                <c:pt idx="570">
                  <c:v>40259</c:v>
                </c:pt>
                <c:pt idx="571">
                  <c:v>40266</c:v>
                </c:pt>
                <c:pt idx="572">
                  <c:v>40273</c:v>
                </c:pt>
                <c:pt idx="573">
                  <c:v>40280</c:v>
                </c:pt>
                <c:pt idx="574">
                  <c:v>40287</c:v>
                </c:pt>
                <c:pt idx="575">
                  <c:v>40294</c:v>
                </c:pt>
                <c:pt idx="576">
                  <c:v>40301</c:v>
                </c:pt>
                <c:pt idx="577">
                  <c:v>40308</c:v>
                </c:pt>
                <c:pt idx="578">
                  <c:v>40315</c:v>
                </c:pt>
                <c:pt idx="579">
                  <c:v>40322</c:v>
                </c:pt>
                <c:pt idx="580">
                  <c:v>40329</c:v>
                </c:pt>
                <c:pt idx="581">
                  <c:v>40336</c:v>
                </c:pt>
                <c:pt idx="582">
                  <c:v>40343</c:v>
                </c:pt>
                <c:pt idx="583">
                  <c:v>40350</c:v>
                </c:pt>
                <c:pt idx="584">
                  <c:v>40357</c:v>
                </c:pt>
                <c:pt idx="585">
                  <c:v>40364</c:v>
                </c:pt>
                <c:pt idx="586">
                  <c:v>40371</c:v>
                </c:pt>
                <c:pt idx="587">
                  <c:v>40378</c:v>
                </c:pt>
                <c:pt idx="588">
                  <c:v>40385</c:v>
                </c:pt>
                <c:pt idx="589">
                  <c:v>40392</c:v>
                </c:pt>
                <c:pt idx="590">
                  <c:v>40399</c:v>
                </c:pt>
                <c:pt idx="591">
                  <c:v>40406</c:v>
                </c:pt>
                <c:pt idx="592">
                  <c:v>40413</c:v>
                </c:pt>
                <c:pt idx="593">
                  <c:v>40420</c:v>
                </c:pt>
                <c:pt idx="594">
                  <c:v>40427</c:v>
                </c:pt>
                <c:pt idx="595">
                  <c:v>40434</c:v>
                </c:pt>
                <c:pt idx="596">
                  <c:v>40441</c:v>
                </c:pt>
                <c:pt idx="597">
                  <c:v>40448</c:v>
                </c:pt>
                <c:pt idx="598">
                  <c:v>40455</c:v>
                </c:pt>
                <c:pt idx="599">
                  <c:v>40462</c:v>
                </c:pt>
                <c:pt idx="600">
                  <c:v>40469</c:v>
                </c:pt>
                <c:pt idx="601">
                  <c:v>40476</c:v>
                </c:pt>
                <c:pt idx="602">
                  <c:v>40483</c:v>
                </c:pt>
                <c:pt idx="603">
                  <c:v>40490</c:v>
                </c:pt>
                <c:pt idx="604">
                  <c:v>40497</c:v>
                </c:pt>
                <c:pt idx="605">
                  <c:v>40504</c:v>
                </c:pt>
                <c:pt idx="606">
                  <c:v>40511</c:v>
                </c:pt>
                <c:pt idx="607">
                  <c:v>40518</c:v>
                </c:pt>
                <c:pt idx="608">
                  <c:v>40525</c:v>
                </c:pt>
                <c:pt idx="609">
                  <c:v>40532</c:v>
                </c:pt>
                <c:pt idx="610">
                  <c:v>40539</c:v>
                </c:pt>
                <c:pt idx="611">
                  <c:v>40546</c:v>
                </c:pt>
                <c:pt idx="612">
                  <c:v>40553</c:v>
                </c:pt>
                <c:pt idx="613">
                  <c:v>40560</c:v>
                </c:pt>
                <c:pt idx="614">
                  <c:v>40567</c:v>
                </c:pt>
                <c:pt idx="615">
                  <c:v>40574</c:v>
                </c:pt>
                <c:pt idx="616">
                  <c:v>40581</c:v>
                </c:pt>
                <c:pt idx="617">
                  <c:v>40588</c:v>
                </c:pt>
                <c:pt idx="618">
                  <c:v>40595</c:v>
                </c:pt>
                <c:pt idx="619">
                  <c:v>40602</c:v>
                </c:pt>
                <c:pt idx="620">
                  <c:v>40609</c:v>
                </c:pt>
                <c:pt idx="621">
                  <c:v>40616</c:v>
                </c:pt>
                <c:pt idx="622">
                  <c:v>40623</c:v>
                </c:pt>
                <c:pt idx="623">
                  <c:v>40630</c:v>
                </c:pt>
                <c:pt idx="624">
                  <c:v>40637</c:v>
                </c:pt>
                <c:pt idx="625">
                  <c:v>40644</c:v>
                </c:pt>
                <c:pt idx="626">
                  <c:v>40651</c:v>
                </c:pt>
                <c:pt idx="627">
                  <c:v>40658</c:v>
                </c:pt>
                <c:pt idx="628">
                  <c:v>40665</c:v>
                </c:pt>
                <c:pt idx="629">
                  <c:v>40672</c:v>
                </c:pt>
                <c:pt idx="630">
                  <c:v>40679</c:v>
                </c:pt>
                <c:pt idx="631">
                  <c:v>40686</c:v>
                </c:pt>
                <c:pt idx="632">
                  <c:v>40693</c:v>
                </c:pt>
                <c:pt idx="633">
                  <c:v>40700</c:v>
                </c:pt>
                <c:pt idx="634">
                  <c:v>40707</c:v>
                </c:pt>
                <c:pt idx="635">
                  <c:v>40714</c:v>
                </c:pt>
                <c:pt idx="636">
                  <c:v>40721</c:v>
                </c:pt>
                <c:pt idx="637">
                  <c:v>40728</c:v>
                </c:pt>
                <c:pt idx="638">
                  <c:v>40735</c:v>
                </c:pt>
                <c:pt idx="639">
                  <c:v>40742</c:v>
                </c:pt>
                <c:pt idx="640">
                  <c:v>40749</c:v>
                </c:pt>
                <c:pt idx="641">
                  <c:v>40756</c:v>
                </c:pt>
                <c:pt idx="642">
                  <c:v>40763</c:v>
                </c:pt>
                <c:pt idx="643">
                  <c:v>40770</c:v>
                </c:pt>
                <c:pt idx="644">
                  <c:v>40777</c:v>
                </c:pt>
                <c:pt idx="645">
                  <c:v>40784</c:v>
                </c:pt>
                <c:pt idx="646">
                  <c:v>40791</c:v>
                </c:pt>
                <c:pt idx="647">
                  <c:v>40798</c:v>
                </c:pt>
                <c:pt idx="648">
                  <c:v>40805</c:v>
                </c:pt>
                <c:pt idx="649">
                  <c:v>40812</c:v>
                </c:pt>
                <c:pt idx="650">
                  <c:v>40819</c:v>
                </c:pt>
                <c:pt idx="651">
                  <c:v>40826</c:v>
                </c:pt>
                <c:pt idx="652">
                  <c:v>40833</c:v>
                </c:pt>
                <c:pt idx="653">
                  <c:v>40840</c:v>
                </c:pt>
                <c:pt idx="654">
                  <c:v>40847</c:v>
                </c:pt>
                <c:pt idx="655">
                  <c:v>40854</c:v>
                </c:pt>
                <c:pt idx="656">
                  <c:v>40861</c:v>
                </c:pt>
                <c:pt idx="657">
                  <c:v>40868</c:v>
                </c:pt>
                <c:pt idx="658">
                  <c:v>40875</c:v>
                </c:pt>
                <c:pt idx="659">
                  <c:v>40882</c:v>
                </c:pt>
                <c:pt idx="660">
                  <c:v>40889</c:v>
                </c:pt>
                <c:pt idx="661">
                  <c:v>40896</c:v>
                </c:pt>
                <c:pt idx="662">
                  <c:v>40903</c:v>
                </c:pt>
                <c:pt idx="663">
                  <c:v>40910</c:v>
                </c:pt>
                <c:pt idx="664">
                  <c:v>40917</c:v>
                </c:pt>
                <c:pt idx="665">
                  <c:v>40924</c:v>
                </c:pt>
                <c:pt idx="666">
                  <c:v>40931</c:v>
                </c:pt>
                <c:pt idx="667">
                  <c:v>40938</c:v>
                </c:pt>
                <c:pt idx="668">
                  <c:v>40945</c:v>
                </c:pt>
                <c:pt idx="669">
                  <c:v>40952</c:v>
                </c:pt>
                <c:pt idx="670">
                  <c:v>40959</c:v>
                </c:pt>
                <c:pt idx="671">
                  <c:v>40966</c:v>
                </c:pt>
                <c:pt idx="672">
                  <c:v>40973</c:v>
                </c:pt>
                <c:pt idx="673">
                  <c:v>40980</c:v>
                </c:pt>
                <c:pt idx="674">
                  <c:v>40987</c:v>
                </c:pt>
                <c:pt idx="675">
                  <c:v>40994</c:v>
                </c:pt>
                <c:pt idx="676">
                  <c:v>41001</c:v>
                </c:pt>
                <c:pt idx="677">
                  <c:v>41008</c:v>
                </c:pt>
                <c:pt idx="678">
                  <c:v>41015</c:v>
                </c:pt>
                <c:pt idx="679">
                  <c:v>41022</c:v>
                </c:pt>
                <c:pt idx="680">
                  <c:v>41029</c:v>
                </c:pt>
                <c:pt idx="681">
                  <c:v>41036</c:v>
                </c:pt>
                <c:pt idx="682">
                  <c:v>41043</c:v>
                </c:pt>
                <c:pt idx="683">
                  <c:v>41050</c:v>
                </c:pt>
                <c:pt idx="684">
                  <c:v>41057</c:v>
                </c:pt>
                <c:pt idx="685">
                  <c:v>41064</c:v>
                </c:pt>
                <c:pt idx="686">
                  <c:v>41071</c:v>
                </c:pt>
                <c:pt idx="687">
                  <c:v>41078</c:v>
                </c:pt>
                <c:pt idx="688">
                  <c:v>41085</c:v>
                </c:pt>
                <c:pt idx="689">
                  <c:v>41092</c:v>
                </c:pt>
                <c:pt idx="690">
                  <c:v>41099</c:v>
                </c:pt>
                <c:pt idx="691">
                  <c:v>41106</c:v>
                </c:pt>
                <c:pt idx="692">
                  <c:v>41113</c:v>
                </c:pt>
                <c:pt idx="693">
                  <c:v>41120</c:v>
                </c:pt>
                <c:pt idx="694">
                  <c:v>41127</c:v>
                </c:pt>
                <c:pt idx="695">
                  <c:v>41134</c:v>
                </c:pt>
                <c:pt idx="696">
                  <c:v>41141</c:v>
                </c:pt>
                <c:pt idx="697">
                  <c:v>41148</c:v>
                </c:pt>
                <c:pt idx="698">
                  <c:v>41155</c:v>
                </c:pt>
                <c:pt idx="699">
                  <c:v>41162</c:v>
                </c:pt>
                <c:pt idx="700">
                  <c:v>41169</c:v>
                </c:pt>
                <c:pt idx="701">
                  <c:v>41176</c:v>
                </c:pt>
                <c:pt idx="702">
                  <c:v>41183</c:v>
                </c:pt>
                <c:pt idx="703">
                  <c:v>41190</c:v>
                </c:pt>
                <c:pt idx="704">
                  <c:v>41197</c:v>
                </c:pt>
                <c:pt idx="705">
                  <c:v>41204</c:v>
                </c:pt>
                <c:pt idx="706">
                  <c:v>41211</c:v>
                </c:pt>
                <c:pt idx="707">
                  <c:v>41218</c:v>
                </c:pt>
                <c:pt idx="708">
                  <c:v>41225</c:v>
                </c:pt>
                <c:pt idx="709">
                  <c:v>41232</c:v>
                </c:pt>
                <c:pt idx="710">
                  <c:v>41239</c:v>
                </c:pt>
                <c:pt idx="711">
                  <c:v>41246</c:v>
                </c:pt>
                <c:pt idx="712">
                  <c:v>41253</c:v>
                </c:pt>
                <c:pt idx="713">
                  <c:v>41260</c:v>
                </c:pt>
                <c:pt idx="714">
                  <c:v>41267</c:v>
                </c:pt>
                <c:pt idx="715">
                  <c:v>41274</c:v>
                </c:pt>
                <c:pt idx="716">
                  <c:v>41281</c:v>
                </c:pt>
                <c:pt idx="717">
                  <c:v>41288</c:v>
                </c:pt>
                <c:pt idx="718">
                  <c:v>41295</c:v>
                </c:pt>
                <c:pt idx="719">
                  <c:v>41302</c:v>
                </c:pt>
                <c:pt idx="720">
                  <c:v>41309</c:v>
                </c:pt>
                <c:pt idx="721">
                  <c:v>41316</c:v>
                </c:pt>
                <c:pt idx="722">
                  <c:v>41323</c:v>
                </c:pt>
                <c:pt idx="723">
                  <c:v>41330</c:v>
                </c:pt>
                <c:pt idx="724">
                  <c:v>41337</c:v>
                </c:pt>
                <c:pt idx="725">
                  <c:v>41344</c:v>
                </c:pt>
                <c:pt idx="726">
                  <c:v>41351</c:v>
                </c:pt>
                <c:pt idx="727">
                  <c:v>41358</c:v>
                </c:pt>
                <c:pt idx="728">
                  <c:v>41365</c:v>
                </c:pt>
                <c:pt idx="729">
                  <c:v>41372</c:v>
                </c:pt>
                <c:pt idx="730">
                  <c:v>41379</c:v>
                </c:pt>
                <c:pt idx="731">
                  <c:v>41386</c:v>
                </c:pt>
                <c:pt idx="732">
                  <c:v>41393</c:v>
                </c:pt>
                <c:pt idx="733">
                  <c:v>41400</c:v>
                </c:pt>
                <c:pt idx="734">
                  <c:v>41407</c:v>
                </c:pt>
                <c:pt idx="735">
                  <c:v>41414</c:v>
                </c:pt>
                <c:pt idx="736">
                  <c:v>41421</c:v>
                </c:pt>
                <c:pt idx="737">
                  <c:v>41428</c:v>
                </c:pt>
                <c:pt idx="738">
                  <c:v>41435</c:v>
                </c:pt>
                <c:pt idx="739">
                  <c:v>41442</c:v>
                </c:pt>
                <c:pt idx="740">
                  <c:v>41449</c:v>
                </c:pt>
                <c:pt idx="741">
                  <c:v>41456</c:v>
                </c:pt>
                <c:pt idx="742">
                  <c:v>41463</c:v>
                </c:pt>
                <c:pt idx="743">
                  <c:v>41470</c:v>
                </c:pt>
                <c:pt idx="744">
                  <c:v>41477</c:v>
                </c:pt>
                <c:pt idx="745">
                  <c:v>41484</c:v>
                </c:pt>
                <c:pt idx="746">
                  <c:v>41491</c:v>
                </c:pt>
                <c:pt idx="747">
                  <c:v>41498</c:v>
                </c:pt>
                <c:pt idx="748">
                  <c:v>41505</c:v>
                </c:pt>
                <c:pt idx="749">
                  <c:v>41512</c:v>
                </c:pt>
                <c:pt idx="750">
                  <c:v>41519</c:v>
                </c:pt>
                <c:pt idx="751">
                  <c:v>41526</c:v>
                </c:pt>
                <c:pt idx="752">
                  <c:v>41533</c:v>
                </c:pt>
                <c:pt idx="753">
                  <c:v>41540</c:v>
                </c:pt>
                <c:pt idx="754">
                  <c:v>41547</c:v>
                </c:pt>
                <c:pt idx="755">
                  <c:v>41554</c:v>
                </c:pt>
                <c:pt idx="756">
                  <c:v>41561</c:v>
                </c:pt>
                <c:pt idx="757">
                  <c:v>41568</c:v>
                </c:pt>
                <c:pt idx="758">
                  <c:v>41575</c:v>
                </c:pt>
                <c:pt idx="759">
                  <c:v>41582</c:v>
                </c:pt>
                <c:pt idx="760">
                  <c:v>41589</c:v>
                </c:pt>
                <c:pt idx="761">
                  <c:v>41596</c:v>
                </c:pt>
                <c:pt idx="762">
                  <c:v>41603</c:v>
                </c:pt>
                <c:pt idx="763">
                  <c:v>41610</c:v>
                </c:pt>
                <c:pt idx="764">
                  <c:v>41617</c:v>
                </c:pt>
                <c:pt idx="765">
                  <c:v>41624</c:v>
                </c:pt>
                <c:pt idx="766">
                  <c:v>41631</c:v>
                </c:pt>
                <c:pt idx="767">
                  <c:v>41638</c:v>
                </c:pt>
                <c:pt idx="768">
                  <c:v>41645</c:v>
                </c:pt>
                <c:pt idx="769">
                  <c:v>41652</c:v>
                </c:pt>
                <c:pt idx="770">
                  <c:v>41659</c:v>
                </c:pt>
                <c:pt idx="771">
                  <c:v>41666</c:v>
                </c:pt>
                <c:pt idx="772">
                  <c:v>41673</c:v>
                </c:pt>
                <c:pt idx="773">
                  <c:v>41680</c:v>
                </c:pt>
                <c:pt idx="774">
                  <c:v>41687</c:v>
                </c:pt>
                <c:pt idx="775">
                  <c:v>41694</c:v>
                </c:pt>
                <c:pt idx="776">
                  <c:v>41701</c:v>
                </c:pt>
                <c:pt idx="777">
                  <c:v>41708</c:v>
                </c:pt>
                <c:pt idx="778">
                  <c:v>41715</c:v>
                </c:pt>
                <c:pt idx="779">
                  <c:v>41722</c:v>
                </c:pt>
                <c:pt idx="780">
                  <c:v>41729</c:v>
                </c:pt>
                <c:pt idx="781">
                  <c:v>41736</c:v>
                </c:pt>
                <c:pt idx="782">
                  <c:v>41743</c:v>
                </c:pt>
                <c:pt idx="783">
                  <c:v>41750</c:v>
                </c:pt>
                <c:pt idx="784">
                  <c:v>41757</c:v>
                </c:pt>
                <c:pt idx="785">
                  <c:v>41764</c:v>
                </c:pt>
                <c:pt idx="786">
                  <c:v>41771</c:v>
                </c:pt>
                <c:pt idx="787">
                  <c:v>41778</c:v>
                </c:pt>
                <c:pt idx="788">
                  <c:v>41785</c:v>
                </c:pt>
                <c:pt idx="789">
                  <c:v>41792</c:v>
                </c:pt>
                <c:pt idx="790">
                  <c:v>41799</c:v>
                </c:pt>
                <c:pt idx="791">
                  <c:v>41806</c:v>
                </c:pt>
                <c:pt idx="792">
                  <c:v>41813</c:v>
                </c:pt>
                <c:pt idx="793">
                  <c:v>41820</c:v>
                </c:pt>
                <c:pt idx="794">
                  <c:v>41827</c:v>
                </c:pt>
                <c:pt idx="795">
                  <c:v>41834</c:v>
                </c:pt>
                <c:pt idx="796">
                  <c:v>41841</c:v>
                </c:pt>
                <c:pt idx="797">
                  <c:v>41848</c:v>
                </c:pt>
                <c:pt idx="798">
                  <c:v>41855</c:v>
                </c:pt>
                <c:pt idx="799">
                  <c:v>41862</c:v>
                </c:pt>
                <c:pt idx="800">
                  <c:v>41869</c:v>
                </c:pt>
                <c:pt idx="801">
                  <c:v>41876</c:v>
                </c:pt>
                <c:pt idx="802">
                  <c:v>41883</c:v>
                </c:pt>
                <c:pt idx="803">
                  <c:v>41890</c:v>
                </c:pt>
                <c:pt idx="804">
                  <c:v>41897</c:v>
                </c:pt>
                <c:pt idx="805">
                  <c:v>41904</c:v>
                </c:pt>
                <c:pt idx="806">
                  <c:v>41911</c:v>
                </c:pt>
                <c:pt idx="807">
                  <c:v>41918</c:v>
                </c:pt>
                <c:pt idx="808">
                  <c:v>41925</c:v>
                </c:pt>
                <c:pt idx="809">
                  <c:v>41932</c:v>
                </c:pt>
                <c:pt idx="810">
                  <c:v>41939</c:v>
                </c:pt>
              </c:numCache>
            </c:numRef>
          </c:cat>
          <c:val>
            <c:numRef>
              <c:f>Sovereign!#BEZUG!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Sovereign!#BEZUG!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'[Market update Cockpit.xls]Sovereign'!$B$3:$B$813</c:f>
              <c:numCache>
                <c:formatCode>m/d/yyyy</c:formatCode>
                <c:ptCount val="811"/>
                <c:pt idx="0" formatCode="dd\.mm\.yyyy">
                  <c:v>36269</c:v>
                </c:pt>
                <c:pt idx="1">
                  <c:v>36276</c:v>
                </c:pt>
                <c:pt idx="2">
                  <c:v>36283</c:v>
                </c:pt>
                <c:pt idx="3">
                  <c:v>36290</c:v>
                </c:pt>
                <c:pt idx="4">
                  <c:v>36297</c:v>
                </c:pt>
                <c:pt idx="5">
                  <c:v>36304</c:v>
                </c:pt>
                <c:pt idx="6">
                  <c:v>36311</c:v>
                </c:pt>
                <c:pt idx="7">
                  <c:v>36318</c:v>
                </c:pt>
                <c:pt idx="8">
                  <c:v>36325</c:v>
                </c:pt>
                <c:pt idx="9">
                  <c:v>36332</c:v>
                </c:pt>
                <c:pt idx="10">
                  <c:v>36339</c:v>
                </c:pt>
                <c:pt idx="11">
                  <c:v>36346</c:v>
                </c:pt>
                <c:pt idx="12">
                  <c:v>36353</c:v>
                </c:pt>
                <c:pt idx="13">
                  <c:v>36360</c:v>
                </c:pt>
                <c:pt idx="14">
                  <c:v>36367</c:v>
                </c:pt>
                <c:pt idx="15">
                  <c:v>36374</c:v>
                </c:pt>
                <c:pt idx="16">
                  <c:v>36381</c:v>
                </c:pt>
                <c:pt idx="17">
                  <c:v>36388</c:v>
                </c:pt>
                <c:pt idx="18">
                  <c:v>36395</c:v>
                </c:pt>
                <c:pt idx="19">
                  <c:v>36402</c:v>
                </c:pt>
                <c:pt idx="20">
                  <c:v>36409</c:v>
                </c:pt>
                <c:pt idx="21">
                  <c:v>36416</c:v>
                </c:pt>
                <c:pt idx="22">
                  <c:v>36423</c:v>
                </c:pt>
                <c:pt idx="23">
                  <c:v>36430</c:v>
                </c:pt>
                <c:pt idx="24">
                  <c:v>36437</c:v>
                </c:pt>
                <c:pt idx="25">
                  <c:v>36444</c:v>
                </c:pt>
                <c:pt idx="26">
                  <c:v>36451</c:v>
                </c:pt>
                <c:pt idx="27">
                  <c:v>36458</c:v>
                </c:pt>
                <c:pt idx="28">
                  <c:v>36465</c:v>
                </c:pt>
                <c:pt idx="29">
                  <c:v>36472</c:v>
                </c:pt>
                <c:pt idx="30">
                  <c:v>36479</c:v>
                </c:pt>
                <c:pt idx="31">
                  <c:v>36486</c:v>
                </c:pt>
                <c:pt idx="32">
                  <c:v>36493</c:v>
                </c:pt>
                <c:pt idx="33">
                  <c:v>36500</c:v>
                </c:pt>
                <c:pt idx="34">
                  <c:v>36507</c:v>
                </c:pt>
                <c:pt idx="35">
                  <c:v>36514</c:v>
                </c:pt>
                <c:pt idx="36">
                  <c:v>36521</c:v>
                </c:pt>
                <c:pt idx="37">
                  <c:v>36528</c:v>
                </c:pt>
                <c:pt idx="38">
                  <c:v>36535</c:v>
                </c:pt>
                <c:pt idx="39">
                  <c:v>36542</c:v>
                </c:pt>
                <c:pt idx="40">
                  <c:v>36549</c:v>
                </c:pt>
                <c:pt idx="41">
                  <c:v>36556</c:v>
                </c:pt>
                <c:pt idx="42">
                  <c:v>36563</c:v>
                </c:pt>
                <c:pt idx="43">
                  <c:v>36570</c:v>
                </c:pt>
                <c:pt idx="44">
                  <c:v>36577</c:v>
                </c:pt>
                <c:pt idx="45">
                  <c:v>36584</c:v>
                </c:pt>
                <c:pt idx="46">
                  <c:v>36591</c:v>
                </c:pt>
                <c:pt idx="47">
                  <c:v>36598</c:v>
                </c:pt>
                <c:pt idx="48">
                  <c:v>36605</c:v>
                </c:pt>
                <c:pt idx="49">
                  <c:v>36612</c:v>
                </c:pt>
                <c:pt idx="50">
                  <c:v>36619</c:v>
                </c:pt>
                <c:pt idx="51">
                  <c:v>36626</c:v>
                </c:pt>
                <c:pt idx="52">
                  <c:v>36633</c:v>
                </c:pt>
                <c:pt idx="53">
                  <c:v>36640</c:v>
                </c:pt>
                <c:pt idx="54">
                  <c:v>36647</c:v>
                </c:pt>
                <c:pt idx="55">
                  <c:v>36654</c:v>
                </c:pt>
                <c:pt idx="56">
                  <c:v>36661</c:v>
                </c:pt>
                <c:pt idx="57">
                  <c:v>36668</c:v>
                </c:pt>
                <c:pt idx="58">
                  <c:v>36675</c:v>
                </c:pt>
                <c:pt idx="59">
                  <c:v>36682</c:v>
                </c:pt>
                <c:pt idx="60">
                  <c:v>36689</c:v>
                </c:pt>
                <c:pt idx="61">
                  <c:v>36696</c:v>
                </c:pt>
                <c:pt idx="62">
                  <c:v>36703</c:v>
                </c:pt>
                <c:pt idx="63">
                  <c:v>36710</c:v>
                </c:pt>
                <c:pt idx="64">
                  <c:v>36717</c:v>
                </c:pt>
                <c:pt idx="65">
                  <c:v>36724</c:v>
                </c:pt>
                <c:pt idx="66">
                  <c:v>36731</c:v>
                </c:pt>
                <c:pt idx="67">
                  <c:v>36738</c:v>
                </c:pt>
                <c:pt idx="68">
                  <c:v>36745</c:v>
                </c:pt>
                <c:pt idx="69">
                  <c:v>36752</c:v>
                </c:pt>
                <c:pt idx="70">
                  <c:v>36759</c:v>
                </c:pt>
                <c:pt idx="71">
                  <c:v>36766</c:v>
                </c:pt>
                <c:pt idx="72">
                  <c:v>36773</c:v>
                </c:pt>
                <c:pt idx="73">
                  <c:v>36780</c:v>
                </c:pt>
                <c:pt idx="74">
                  <c:v>36787</c:v>
                </c:pt>
                <c:pt idx="75">
                  <c:v>36794</c:v>
                </c:pt>
                <c:pt idx="76">
                  <c:v>36801</c:v>
                </c:pt>
                <c:pt idx="77">
                  <c:v>36808</c:v>
                </c:pt>
                <c:pt idx="78">
                  <c:v>36815</c:v>
                </c:pt>
                <c:pt idx="79">
                  <c:v>36822</c:v>
                </c:pt>
                <c:pt idx="80">
                  <c:v>36829</c:v>
                </c:pt>
                <c:pt idx="81">
                  <c:v>36836</c:v>
                </c:pt>
                <c:pt idx="82">
                  <c:v>36843</c:v>
                </c:pt>
                <c:pt idx="83">
                  <c:v>36850</c:v>
                </c:pt>
                <c:pt idx="84">
                  <c:v>36857</c:v>
                </c:pt>
                <c:pt idx="85">
                  <c:v>36864</c:v>
                </c:pt>
                <c:pt idx="86">
                  <c:v>36871</c:v>
                </c:pt>
                <c:pt idx="87">
                  <c:v>36878</c:v>
                </c:pt>
                <c:pt idx="88">
                  <c:v>36885</c:v>
                </c:pt>
                <c:pt idx="89">
                  <c:v>36892</c:v>
                </c:pt>
                <c:pt idx="90">
                  <c:v>36899</c:v>
                </c:pt>
                <c:pt idx="91">
                  <c:v>36906</c:v>
                </c:pt>
                <c:pt idx="92">
                  <c:v>36913</c:v>
                </c:pt>
                <c:pt idx="93">
                  <c:v>36920</c:v>
                </c:pt>
                <c:pt idx="94">
                  <c:v>36927</c:v>
                </c:pt>
                <c:pt idx="95">
                  <c:v>36934</c:v>
                </c:pt>
                <c:pt idx="96">
                  <c:v>36941</c:v>
                </c:pt>
                <c:pt idx="97">
                  <c:v>36948</c:v>
                </c:pt>
                <c:pt idx="98">
                  <c:v>36955</c:v>
                </c:pt>
                <c:pt idx="99">
                  <c:v>36962</c:v>
                </c:pt>
                <c:pt idx="100">
                  <c:v>36969</c:v>
                </c:pt>
                <c:pt idx="101">
                  <c:v>36976</c:v>
                </c:pt>
                <c:pt idx="102">
                  <c:v>36983</c:v>
                </c:pt>
                <c:pt idx="103">
                  <c:v>36990</c:v>
                </c:pt>
                <c:pt idx="104">
                  <c:v>36997</c:v>
                </c:pt>
                <c:pt idx="105">
                  <c:v>37004</c:v>
                </c:pt>
                <c:pt idx="106">
                  <c:v>37011</c:v>
                </c:pt>
                <c:pt idx="107">
                  <c:v>37018</c:v>
                </c:pt>
                <c:pt idx="108">
                  <c:v>37025</c:v>
                </c:pt>
                <c:pt idx="109">
                  <c:v>37032</c:v>
                </c:pt>
                <c:pt idx="110">
                  <c:v>37039</c:v>
                </c:pt>
                <c:pt idx="111">
                  <c:v>37046</c:v>
                </c:pt>
                <c:pt idx="112">
                  <c:v>37053</c:v>
                </c:pt>
                <c:pt idx="113">
                  <c:v>37060</c:v>
                </c:pt>
                <c:pt idx="114">
                  <c:v>37067</c:v>
                </c:pt>
                <c:pt idx="115">
                  <c:v>37074</c:v>
                </c:pt>
                <c:pt idx="116">
                  <c:v>37081</c:v>
                </c:pt>
                <c:pt idx="117">
                  <c:v>37088</c:v>
                </c:pt>
                <c:pt idx="118">
                  <c:v>37095</c:v>
                </c:pt>
                <c:pt idx="119">
                  <c:v>37102</c:v>
                </c:pt>
                <c:pt idx="120">
                  <c:v>37109</c:v>
                </c:pt>
                <c:pt idx="121">
                  <c:v>37116</c:v>
                </c:pt>
                <c:pt idx="122">
                  <c:v>37123</c:v>
                </c:pt>
                <c:pt idx="123">
                  <c:v>37130</c:v>
                </c:pt>
                <c:pt idx="124">
                  <c:v>37137</c:v>
                </c:pt>
                <c:pt idx="125">
                  <c:v>37144</c:v>
                </c:pt>
                <c:pt idx="126">
                  <c:v>37151</c:v>
                </c:pt>
                <c:pt idx="127">
                  <c:v>37158</c:v>
                </c:pt>
                <c:pt idx="128">
                  <c:v>37165</c:v>
                </c:pt>
                <c:pt idx="129">
                  <c:v>37172</c:v>
                </c:pt>
                <c:pt idx="130">
                  <c:v>37179</c:v>
                </c:pt>
                <c:pt idx="131">
                  <c:v>37186</c:v>
                </c:pt>
                <c:pt idx="132">
                  <c:v>37193</c:v>
                </c:pt>
                <c:pt idx="133">
                  <c:v>37200</c:v>
                </c:pt>
                <c:pt idx="134">
                  <c:v>37207</c:v>
                </c:pt>
                <c:pt idx="135">
                  <c:v>37214</c:v>
                </c:pt>
                <c:pt idx="136">
                  <c:v>37221</c:v>
                </c:pt>
                <c:pt idx="137">
                  <c:v>37228</c:v>
                </c:pt>
                <c:pt idx="138">
                  <c:v>37235</c:v>
                </c:pt>
                <c:pt idx="139">
                  <c:v>37242</c:v>
                </c:pt>
                <c:pt idx="140">
                  <c:v>37249</c:v>
                </c:pt>
                <c:pt idx="141">
                  <c:v>37256</c:v>
                </c:pt>
                <c:pt idx="142">
                  <c:v>37263</c:v>
                </c:pt>
                <c:pt idx="143">
                  <c:v>37270</c:v>
                </c:pt>
                <c:pt idx="144">
                  <c:v>37277</c:v>
                </c:pt>
                <c:pt idx="145">
                  <c:v>37284</c:v>
                </c:pt>
                <c:pt idx="146">
                  <c:v>37291</c:v>
                </c:pt>
                <c:pt idx="147">
                  <c:v>37298</c:v>
                </c:pt>
                <c:pt idx="148">
                  <c:v>37305</c:v>
                </c:pt>
                <c:pt idx="149">
                  <c:v>37312</c:v>
                </c:pt>
                <c:pt idx="150">
                  <c:v>37319</c:v>
                </c:pt>
                <c:pt idx="151">
                  <c:v>37326</c:v>
                </c:pt>
                <c:pt idx="152">
                  <c:v>37333</c:v>
                </c:pt>
                <c:pt idx="153">
                  <c:v>37340</c:v>
                </c:pt>
                <c:pt idx="154">
                  <c:v>37347</c:v>
                </c:pt>
                <c:pt idx="155">
                  <c:v>37354</c:v>
                </c:pt>
                <c:pt idx="156">
                  <c:v>37361</c:v>
                </c:pt>
                <c:pt idx="157">
                  <c:v>37368</c:v>
                </c:pt>
                <c:pt idx="158">
                  <c:v>37375</c:v>
                </c:pt>
                <c:pt idx="159">
                  <c:v>37382</c:v>
                </c:pt>
                <c:pt idx="160">
                  <c:v>37389</c:v>
                </c:pt>
                <c:pt idx="161">
                  <c:v>37396</c:v>
                </c:pt>
                <c:pt idx="162">
                  <c:v>37403</c:v>
                </c:pt>
                <c:pt idx="163">
                  <c:v>37410</c:v>
                </c:pt>
                <c:pt idx="164">
                  <c:v>37417</c:v>
                </c:pt>
                <c:pt idx="165">
                  <c:v>37424</c:v>
                </c:pt>
                <c:pt idx="166">
                  <c:v>37431</c:v>
                </c:pt>
                <c:pt idx="167">
                  <c:v>37438</c:v>
                </c:pt>
                <c:pt idx="168">
                  <c:v>37445</c:v>
                </c:pt>
                <c:pt idx="169">
                  <c:v>37452</c:v>
                </c:pt>
                <c:pt idx="170">
                  <c:v>37459</c:v>
                </c:pt>
                <c:pt idx="171">
                  <c:v>37466</c:v>
                </c:pt>
                <c:pt idx="172">
                  <c:v>37473</c:v>
                </c:pt>
                <c:pt idx="173">
                  <c:v>37480</c:v>
                </c:pt>
                <c:pt idx="174">
                  <c:v>37487</c:v>
                </c:pt>
                <c:pt idx="175">
                  <c:v>37494</c:v>
                </c:pt>
                <c:pt idx="176">
                  <c:v>37501</c:v>
                </c:pt>
                <c:pt idx="177">
                  <c:v>37508</c:v>
                </c:pt>
                <c:pt idx="178">
                  <c:v>37515</c:v>
                </c:pt>
                <c:pt idx="179">
                  <c:v>37522</c:v>
                </c:pt>
                <c:pt idx="180">
                  <c:v>37529</c:v>
                </c:pt>
                <c:pt idx="181">
                  <c:v>37536</c:v>
                </c:pt>
                <c:pt idx="182">
                  <c:v>37543</c:v>
                </c:pt>
                <c:pt idx="183">
                  <c:v>37550</c:v>
                </c:pt>
                <c:pt idx="184">
                  <c:v>37557</c:v>
                </c:pt>
                <c:pt idx="185">
                  <c:v>37564</c:v>
                </c:pt>
                <c:pt idx="186">
                  <c:v>37571</c:v>
                </c:pt>
                <c:pt idx="187">
                  <c:v>37578</c:v>
                </c:pt>
                <c:pt idx="188">
                  <c:v>37585</c:v>
                </c:pt>
                <c:pt idx="189">
                  <c:v>37592</c:v>
                </c:pt>
                <c:pt idx="190">
                  <c:v>37599</c:v>
                </c:pt>
                <c:pt idx="191">
                  <c:v>37606</c:v>
                </c:pt>
                <c:pt idx="192">
                  <c:v>37613</c:v>
                </c:pt>
                <c:pt idx="193">
                  <c:v>37620</c:v>
                </c:pt>
                <c:pt idx="194">
                  <c:v>37627</c:v>
                </c:pt>
                <c:pt idx="195">
                  <c:v>37634</c:v>
                </c:pt>
                <c:pt idx="196">
                  <c:v>37641</c:v>
                </c:pt>
                <c:pt idx="197">
                  <c:v>37648</c:v>
                </c:pt>
                <c:pt idx="198">
                  <c:v>37655</c:v>
                </c:pt>
                <c:pt idx="199">
                  <c:v>37662</c:v>
                </c:pt>
                <c:pt idx="200">
                  <c:v>37669</c:v>
                </c:pt>
                <c:pt idx="201">
                  <c:v>37676</c:v>
                </c:pt>
                <c:pt idx="202">
                  <c:v>37683</c:v>
                </c:pt>
                <c:pt idx="203">
                  <c:v>37690</c:v>
                </c:pt>
                <c:pt idx="204">
                  <c:v>37697</c:v>
                </c:pt>
                <c:pt idx="205">
                  <c:v>37704</c:v>
                </c:pt>
                <c:pt idx="206">
                  <c:v>37711</c:v>
                </c:pt>
                <c:pt idx="207">
                  <c:v>37718</c:v>
                </c:pt>
                <c:pt idx="208">
                  <c:v>37725</c:v>
                </c:pt>
                <c:pt idx="209">
                  <c:v>37732</c:v>
                </c:pt>
                <c:pt idx="210">
                  <c:v>37739</c:v>
                </c:pt>
                <c:pt idx="211">
                  <c:v>37746</c:v>
                </c:pt>
                <c:pt idx="212">
                  <c:v>37753</c:v>
                </c:pt>
                <c:pt idx="213">
                  <c:v>37760</c:v>
                </c:pt>
                <c:pt idx="214">
                  <c:v>37767</c:v>
                </c:pt>
                <c:pt idx="215">
                  <c:v>37774</c:v>
                </c:pt>
                <c:pt idx="216">
                  <c:v>37781</c:v>
                </c:pt>
                <c:pt idx="217">
                  <c:v>37788</c:v>
                </c:pt>
                <c:pt idx="218">
                  <c:v>37795</c:v>
                </c:pt>
                <c:pt idx="219">
                  <c:v>37802</c:v>
                </c:pt>
                <c:pt idx="220">
                  <c:v>37809</c:v>
                </c:pt>
                <c:pt idx="221">
                  <c:v>37816</c:v>
                </c:pt>
                <c:pt idx="222">
                  <c:v>37823</c:v>
                </c:pt>
                <c:pt idx="223">
                  <c:v>37830</c:v>
                </c:pt>
                <c:pt idx="224">
                  <c:v>37837</c:v>
                </c:pt>
                <c:pt idx="225">
                  <c:v>37844</c:v>
                </c:pt>
                <c:pt idx="226">
                  <c:v>37851</c:v>
                </c:pt>
                <c:pt idx="227">
                  <c:v>37858</c:v>
                </c:pt>
                <c:pt idx="228">
                  <c:v>37865</c:v>
                </c:pt>
                <c:pt idx="229">
                  <c:v>37872</c:v>
                </c:pt>
                <c:pt idx="230">
                  <c:v>37879</c:v>
                </c:pt>
                <c:pt idx="231">
                  <c:v>37886</c:v>
                </c:pt>
                <c:pt idx="232">
                  <c:v>37893</c:v>
                </c:pt>
                <c:pt idx="233">
                  <c:v>37900</c:v>
                </c:pt>
                <c:pt idx="234">
                  <c:v>37907</c:v>
                </c:pt>
                <c:pt idx="235">
                  <c:v>37914</c:v>
                </c:pt>
                <c:pt idx="236">
                  <c:v>37921</c:v>
                </c:pt>
                <c:pt idx="237">
                  <c:v>37928</c:v>
                </c:pt>
                <c:pt idx="238">
                  <c:v>37935</c:v>
                </c:pt>
                <c:pt idx="239">
                  <c:v>37942</c:v>
                </c:pt>
                <c:pt idx="240">
                  <c:v>37949</c:v>
                </c:pt>
                <c:pt idx="241">
                  <c:v>37956</c:v>
                </c:pt>
                <c:pt idx="242">
                  <c:v>37963</c:v>
                </c:pt>
                <c:pt idx="243">
                  <c:v>37970</c:v>
                </c:pt>
                <c:pt idx="244">
                  <c:v>37977</c:v>
                </c:pt>
                <c:pt idx="245">
                  <c:v>37984</c:v>
                </c:pt>
                <c:pt idx="246">
                  <c:v>37991</c:v>
                </c:pt>
                <c:pt idx="247">
                  <c:v>37998</c:v>
                </c:pt>
                <c:pt idx="248">
                  <c:v>38005</c:v>
                </c:pt>
                <c:pt idx="249">
                  <c:v>38012</c:v>
                </c:pt>
                <c:pt idx="250">
                  <c:v>38019</c:v>
                </c:pt>
                <c:pt idx="251">
                  <c:v>38026</c:v>
                </c:pt>
                <c:pt idx="252">
                  <c:v>38033</c:v>
                </c:pt>
                <c:pt idx="253">
                  <c:v>38040</c:v>
                </c:pt>
                <c:pt idx="254">
                  <c:v>38047</c:v>
                </c:pt>
                <c:pt idx="255">
                  <c:v>38054</c:v>
                </c:pt>
                <c:pt idx="256">
                  <c:v>38061</c:v>
                </c:pt>
                <c:pt idx="257">
                  <c:v>38068</c:v>
                </c:pt>
                <c:pt idx="258">
                  <c:v>38075</c:v>
                </c:pt>
                <c:pt idx="259">
                  <c:v>38082</c:v>
                </c:pt>
                <c:pt idx="260">
                  <c:v>38089</c:v>
                </c:pt>
                <c:pt idx="261">
                  <c:v>38096</c:v>
                </c:pt>
                <c:pt idx="262">
                  <c:v>38103</c:v>
                </c:pt>
                <c:pt idx="263">
                  <c:v>38110</c:v>
                </c:pt>
                <c:pt idx="264">
                  <c:v>38117</c:v>
                </c:pt>
                <c:pt idx="265">
                  <c:v>38124</c:v>
                </c:pt>
                <c:pt idx="266">
                  <c:v>38131</c:v>
                </c:pt>
                <c:pt idx="267">
                  <c:v>38138</c:v>
                </c:pt>
                <c:pt idx="268">
                  <c:v>38145</c:v>
                </c:pt>
                <c:pt idx="269">
                  <c:v>38152</c:v>
                </c:pt>
                <c:pt idx="270">
                  <c:v>38159</c:v>
                </c:pt>
                <c:pt idx="271">
                  <c:v>38166</c:v>
                </c:pt>
                <c:pt idx="272">
                  <c:v>38173</c:v>
                </c:pt>
                <c:pt idx="273">
                  <c:v>38180</c:v>
                </c:pt>
                <c:pt idx="274">
                  <c:v>38187</c:v>
                </c:pt>
                <c:pt idx="275">
                  <c:v>38194</c:v>
                </c:pt>
                <c:pt idx="276">
                  <c:v>38201</c:v>
                </c:pt>
                <c:pt idx="277">
                  <c:v>38208</c:v>
                </c:pt>
                <c:pt idx="278">
                  <c:v>38215</c:v>
                </c:pt>
                <c:pt idx="279">
                  <c:v>38222</c:v>
                </c:pt>
                <c:pt idx="280">
                  <c:v>38229</c:v>
                </c:pt>
                <c:pt idx="281">
                  <c:v>38236</c:v>
                </c:pt>
                <c:pt idx="282">
                  <c:v>38243</c:v>
                </c:pt>
                <c:pt idx="283">
                  <c:v>38250</c:v>
                </c:pt>
                <c:pt idx="284">
                  <c:v>38257</c:v>
                </c:pt>
                <c:pt idx="285">
                  <c:v>38264</c:v>
                </c:pt>
                <c:pt idx="286">
                  <c:v>38271</c:v>
                </c:pt>
                <c:pt idx="287">
                  <c:v>38278</c:v>
                </c:pt>
                <c:pt idx="288">
                  <c:v>38285</c:v>
                </c:pt>
                <c:pt idx="289">
                  <c:v>38292</c:v>
                </c:pt>
                <c:pt idx="290">
                  <c:v>38299</c:v>
                </c:pt>
                <c:pt idx="291">
                  <c:v>38306</c:v>
                </c:pt>
                <c:pt idx="292">
                  <c:v>38313</c:v>
                </c:pt>
                <c:pt idx="293">
                  <c:v>38320</c:v>
                </c:pt>
                <c:pt idx="294">
                  <c:v>38327</c:v>
                </c:pt>
                <c:pt idx="295">
                  <c:v>38334</c:v>
                </c:pt>
                <c:pt idx="296">
                  <c:v>38341</c:v>
                </c:pt>
                <c:pt idx="297">
                  <c:v>38348</c:v>
                </c:pt>
                <c:pt idx="298">
                  <c:v>38355</c:v>
                </c:pt>
                <c:pt idx="299">
                  <c:v>38362</c:v>
                </c:pt>
                <c:pt idx="300">
                  <c:v>38369</c:v>
                </c:pt>
                <c:pt idx="301">
                  <c:v>38376</c:v>
                </c:pt>
                <c:pt idx="302">
                  <c:v>38383</c:v>
                </c:pt>
                <c:pt idx="303">
                  <c:v>38390</c:v>
                </c:pt>
                <c:pt idx="304">
                  <c:v>38397</c:v>
                </c:pt>
                <c:pt idx="305">
                  <c:v>38404</c:v>
                </c:pt>
                <c:pt idx="306">
                  <c:v>38411</c:v>
                </c:pt>
                <c:pt idx="307">
                  <c:v>38418</c:v>
                </c:pt>
                <c:pt idx="308">
                  <c:v>38425</c:v>
                </c:pt>
                <c:pt idx="309">
                  <c:v>38432</c:v>
                </c:pt>
                <c:pt idx="310">
                  <c:v>38439</c:v>
                </c:pt>
                <c:pt idx="311">
                  <c:v>38446</c:v>
                </c:pt>
                <c:pt idx="312">
                  <c:v>38453</c:v>
                </c:pt>
                <c:pt idx="313">
                  <c:v>38460</c:v>
                </c:pt>
                <c:pt idx="314">
                  <c:v>38467</c:v>
                </c:pt>
                <c:pt idx="315">
                  <c:v>38474</c:v>
                </c:pt>
                <c:pt idx="316">
                  <c:v>38481</c:v>
                </c:pt>
                <c:pt idx="317">
                  <c:v>38488</c:v>
                </c:pt>
                <c:pt idx="318">
                  <c:v>38495</c:v>
                </c:pt>
                <c:pt idx="319">
                  <c:v>38502</c:v>
                </c:pt>
                <c:pt idx="320">
                  <c:v>38509</c:v>
                </c:pt>
                <c:pt idx="321">
                  <c:v>38516</c:v>
                </c:pt>
                <c:pt idx="322">
                  <c:v>38523</c:v>
                </c:pt>
                <c:pt idx="323">
                  <c:v>38530</c:v>
                </c:pt>
                <c:pt idx="324">
                  <c:v>38537</c:v>
                </c:pt>
                <c:pt idx="325">
                  <c:v>38544</c:v>
                </c:pt>
                <c:pt idx="326">
                  <c:v>38551</c:v>
                </c:pt>
                <c:pt idx="327">
                  <c:v>38558</c:v>
                </c:pt>
                <c:pt idx="328">
                  <c:v>38565</c:v>
                </c:pt>
                <c:pt idx="329">
                  <c:v>38572</c:v>
                </c:pt>
                <c:pt idx="330">
                  <c:v>38579</c:v>
                </c:pt>
                <c:pt idx="331">
                  <c:v>38586</c:v>
                </c:pt>
                <c:pt idx="332">
                  <c:v>38593</c:v>
                </c:pt>
                <c:pt idx="333">
                  <c:v>38600</c:v>
                </c:pt>
                <c:pt idx="334">
                  <c:v>38607</c:v>
                </c:pt>
                <c:pt idx="335">
                  <c:v>38614</c:v>
                </c:pt>
                <c:pt idx="336">
                  <c:v>38621</c:v>
                </c:pt>
                <c:pt idx="337">
                  <c:v>38628</c:v>
                </c:pt>
                <c:pt idx="338">
                  <c:v>38635</c:v>
                </c:pt>
                <c:pt idx="339">
                  <c:v>38642</c:v>
                </c:pt>
                <c:pt idx="340">
                  <c:v>38649</c:v>
                </c:pt>
                <c:pt idx="341">
                  <c:v>38656</c:v>
                </c:pt>
                <c:pt idx="342">
                  <c:v>38663</c:v>
                </c:pt>
                <c:pt idx="343">
                  <c:v>38670</c:v>
                </c:pt>
                <c:pt idx="344">
                  <c:v>38677</c:v>
                </c:pt>
                <c:pt idx="345">
                  <c:v>38684</c:v>
                </c:pt>
                <c:pt idx="346">
                  <c:v>38691</c:v>
                </c:pt>
                <c:pt idx="347">
                  <c:v>38698</c:v>
                </c:pt>
                <c:pt idx="348">
                  <c:v>38705</c:v>
                </c:pt>
                <c:pt idx="349">
                  <c:v>38712</c:v>
                </c:pt>
                <c:pt idx="350">
                  <c:v>38719</c:v>
                </c:pt>
                <c:pt idx="351">
                  <c:v>38726</c:v>
                </c:pt>
                <c:pt idx="352">
                  <c:v>38733</c:v>
                </c:pt>
                <c:pt idx="353">
                  <c:v>38740</c:v>
                </c:pt>
                <c:pt idx="354">
                  <c:v>38747</c:v>
                </c:pt>
                <c:pt idx="355">
                  <c:v>38754</c:v>
                </c:pt>
                <c:pt idx="356">
                  <c:v>38761</c:v>
                </c:pt>
                <c:pt idx="357">
                  <c:v>38768</c:v>
                </c:pt>
                <c:pt idx="358">
                  <c:v>38775</c:v>
                </c:pt>
                <c:pt idx="359">
                  <c:v>38782</c:v>
                </c:pt>
                <c:pt idx="360">
                  <c:v>38789</c:v>
                </c:pt>
                <c:pt idx="361">
                  <c:v>38796</c:v>
                </c:pt>
                <c:pt idx="362">
                  <c:v>38803</c:v>
                </c:pt>
                <c:pt idx="363">
                  <c:v>38810</c:v>
                </c:pt>
                <c:pt idx="364">
                  <c:v>38817</c:v>
                </c:pt>
                <c:pt idx="365">
                  <c:v>38824</c:v>
                </c:pt>
                <c:pt idx="366">
                  <c:v>38831</c:v>
                </c:pt>
                <c:pt idx="367">
                  <c:v>38838</c:v>
                </c:pt>
                <c:pt idx="368">
                  <c:v>38845</c:v>
                </c:pt>
                <c:pt idx="369">
                  <c:v>38852</c:v>
                </c:pt>
                <c:pt idx="370">
                  <c:v>38859</c:v>
                </c:pt>
                <c:pt idx="371">
                  <c:v>38866</c:v>
                </c:pt>
                <c:pt idx="372">
                  <c:v>38873</c:v>
                </c:pt>
                <c:pt idx="373">
                  <c:v>38880</c:v>
                </c:pt>
                <c:pt idx="374">
                  <c:v>38887</c:v>
                </c:pt>
                <c:pt idx="375">
                  <c:v>38894</c:v>
                </c:pt>
                <c:pt idx="376">
                  <c:v>38901</c:v>
                </c:pt>
                <c:pt idx="377">
                  <c:v>38908</c:v>
                </c:pt>
                <c:pt idx="378">
                  <c:v>38915</c:v>
                </c:pt>
                <c:pt idx="379">
                  <c:v>38922</c:v>
                </c:pt>
                <c:pt idx="380">
                  <c:v>38929</c:v>
                </c:pt>
                <c:pt idx="381">
                  <c:v>38936</c:v>
                </c:pt>
                <c:pt idx="382">
                  <c:v>38943</c:v>
                </c:pt>
                <c:pt idx="383">
                  <c:v>38950</c:v>
                </c:pt>
                <c:pt idx="384">
                  <c:v>38957</c:v>
                </c:pt>
                <c:pt idx="385">
                  <c:v>38964</c:v>
                </c:pt>
                <c:pt idx="386">
                  <c:v>38971</c:v>
                </c:pt>
                <c:pt idx="387">
                  <c:v>38978</c:v>
                </c:pt>
                <c:pt idx="388">
                  <c:v>38985</c:v>
                </c:pt>
                <c:pt idx="389">
                  <c:v>38992</c:v>
                </c:pt>
                <c:pt idx="390">
                  <c:v>38999</c:v>
                </c:pt>
                <c:pt idx="391">
                  <c:v>39006</c:v>
                </c:pt>
                <c:pt idx="392">
                  <c:v>39013</c:v>
                </c:pt>
                <c:pt idx="393">
                  <c:v>39020</c:v>
                </c:pt>
                <c:pt idx="394">
                  <c:v>39027</c:v>
                </c:pt>
                <c:pt idx="395">
                  <c:v>39034</c:v>
                </c:pt>
                <c:pt idx="396">
                  <c:v>39041</c:v>
                </c:pt>
                <c:pt idx="397">
                  <c:v>39048</c:v>
                </c:pt>
                <c:pt idx="398">
                  <c:v>39055</c:v>
                </c:pt>
                <c:pt idx="399">
                  <c:v>39062</c:v>
                </c:pt>
                <c:pt idx="400">
                  <c:v>39069</c:v>
                </c:pt>
                <c:pt idx="401">
                  <c:v>39076</c:v>
                </c:pt>
                <c:pt idx="402">
                  <c:v>39083</c:v>
                </c:pt>
                <c:pt idx="403">
                  <c:v>39090</c:v>
                </c:pt>
                <c:pt idx="404">
                  <c:v>39097</c:v>
                </c:pt>
                <c:pt idx="405">
                  <c:v>39104</c:v>
                </c:pt>
                <c:pt idx="406">
                  <c:v>39111</c:v>
                </c:pt>
                <c:pt idx="407">
                  <c:v>39118</c:v>
                </c:pt>
                <c:pt idx="408">
                  <c:v>39125</c:v>
                </c:pt>
                <c:pt idx="409">
                  <c:v>39132</c:v>
                </c:pt>
                <c:pt idx="410">
                  <c:v>39139</c:v>
                </c:pt>
                <c:pt idx="411">
                  <c:v>39146</c:v>
                </c:pt>
                <c:pt idx="412">
                  <c:v>39153</c:v>
                </c:pt>
                <c:pt idx="413">
                  <c:v>39160</c:v>
                </c:pt>
                <c:pt idx="414">
                  <c:v>39167</c:v>
                </c:pt>
                <c:pt idx="415">
                  <c:v>39174</c:v>
                </c:pt>
                <c:pt idx="416">
                  <c:v>39181</c:v>
                </c:pt>
                <c:pt idx="417">
                  <c:v>39188</c:v>
                </c:pt>
                <c:pt idx="418">
                  <c:v>39195</c:v>
                </c:pt>
                <c:pt idx="419">
                  <c:v>39202</c:v>
                </c:pt>
                <c:pt idx="420">
                  <c:v>39209</c:v>
                </c:pt>
                <c:pt idx="421">
                  <c:v>39216</c:v>
                </c:pt>
                <c:pt idx="422">
                  <c:v>39223</c:v>
                </c:pt>
                <c:pt idx="423">
                  <c:v>39230</c:v>
                </c:pt>
                <c:pt idx="424">
                  <c:v>39237</c:v>
                </c:pt>
                <c:pt idx="425">
                  <c:v>39244</c:v>
                </c:pt>
                <c:pt idx="426">
                  <c:v>39251</c:v>
                </c:pt>
                <c:pt idx="427">
                  <c:v>39258</c:v>
                </c:pt>
                <c:pt idx="428">
                  <c:v>39265</c:v>
                </c:pt>
                <c:pt idx="429">
                  <c:v>39272</c:v>
                </c:pt>
                <c:pt idx="430">
                  <c:v>39279</c:v>
                </c:pt>
                <c:pt idx="431">
                  <c:v>39286</c:v>
                </c:pt>
                <c:pt idx="432">
                  <c:v>39293</c:v>
                </c:pt>
                <c:pt idx="433">
                  <c:v>39300</c:v>
                </c:pt>
                <c:pt idx="434">
                  <c:v>39307</c:v>
                </c:pt>
                <c:pt idx="435">
                  <c:v>39314</c:v>
                </c:pt>
                <c:pt idx="436">
                  <c:v>39321</c:v>
                </c:pt>
                <c:pt idx="437">
                  <c:v>39328</c:v>
                </c:pt>
                <c:pt idx="438">
                  <c:v>39335</c:v>
                </c:pt>
                <c:pt idx="439">
                  <c:v>39342</c:v>
                </c:pt>
                <c:pt idx="440">
                  <c:v>39349</c:v>
                </c:pt>
                <c:pt idx="441">
                  <c:v>39356</c:v>
                </c:pt>
                <c:pt idx="442">
                  <c:v>39363</c:v>
                </c:pt>
                <c:pt idx="443">
                  <c:v>39370</c:v>
                </c:pt>
                <c:pt idx="444">
                  <c:v>39377</c:v>
                </c:pt>
                <c:pt idx="445">
                  <c:v>39384</c:v>
                </c:pt>
                <c:pt idx="446">
                  <c:v>39391</c:v>
                </c:pt>
                <c:pt idx="447">
                  <c:v>39398</c:v>
                </c:pt>
                <c:pt idx="448">
                  <c:v>39405</c:v>
                </c:pt>
                <c:pt idx="449">
                  <c:v>39412</c:v>
                </c:pt>
                <c:pt idx="450">
                  <c:v>39419</c:v>
                </c:pt>
                <c:pt idx="451">
                  <c:v>39426</c:v>
                </c:pt>
                <c:pt idx="452">
                  <c:v>39433</c:v>
                </c:pt>
                <c:pt idx="453">
                  <c:v>39440</c:v>
                </c:pt>
                <c:pt idx="454">
                  <c:v>39447</c:v>
                </c:pt>
                <c:pt idx="455">
                  <c:v>39454</c:v>
                </c:pt>
                <c:pt idx="456">
                  <c:v>39461</c:v>
                </c:pt>
                <c:pt idx="457">
                  <c:v>39468</c:v>
                </c:pt>
                <c:pt idx="458">
                  <c:v>39475</c:v>
                </c:pt>
                <c:pt idx="459">
                  <c:v>39482</c:v>
                </c:pt>
                <c:pt idx="460">
                  <c:v>39489</c:v>
                </c:pt>
                <c:pt idx="461">
                  <c:v>39496</c:v>
                </c:pt>
                <c:pt idx="462">
                  <c:v>39503</c:v>
                </c:pt>
                <c:pt idx="463">
                  <c:v>39510</c:v>
                </c:pt>
                <c:pt idx="464">
                  <c:v>39517</c:v>
                </c:pt>
                <c:pt idx="465">
                  <c:v>39524</c:v>
                </c:pt>
                <c:pt idx="466">
                  <c:v>39531</c:v>
                </c:pt>
                <c:pt idx="467">
                  <c:v>39538</c:v>
                </c:pt>
                <c:pt idx="468">
                  <c:v>39545</c:v>
                </c:pt>
                <c:pt idx="469">
                  <c:v>39552</c:v>
                </c:pt>
                <c:pt idx="470">
                  <c:v>39559</c:v>
                </c:pt>
                <c:pt idx="471">
                  <c:v>39566</c:v>
                </c:pt>
                <c:pt idx="472">
                  <c:v>39573</c:v>
                </c:pt>
                <c:pt idx="473">
                  <c:v>39580</c:v>
                </c:pt>
                <c:pt idx="474">
                  <c:v>39587</c:v>
                </c:pt>
                <c:pt idx="475">
                  <c:v>39594</c:v>
                </c:pt>
                <c:pt idx="476">
                  <c:v>39601</c:v>
                </c:pt>
                <c:pt idx="477">
                  <c:v>39608</c:v>
                </c:pt>
                <c:pt idx="478">
                  <c:v>39615</c:v>
                </c:pt>
                <c:pt idx="479">
                  <c:v>39622</c:v>
                </c:pt>
                <c:pt idx="480">
                  <c:v>39629</c:v>
                </c:pt>
                <c:pt idx="481">
                  <c:v>39636</c:v>
                </c:pt>
                <c:pt idx="482">
                  <c:v>39643</c:v>
                </c:pt>
                <c:pt idx="483">
                  <c:v>39650</c:v>
                </c:pt>
                <c:pt idx="484">
                  <c:v>39657</c:v>
                </c:pt>
                <c:pt idx="485">
                  <c:v>39664</c:v>
                </c:pt>
                <c:pt idx="486">
                  <c:v>39671</c:v>
                </c:pt>
                <c:pt idx="487">
                  <c:v>39678</c:v>
                </c:pt>
                <c:pt idx="488">
                  <c:v>39685</c:v>
                </c:pt>
                <c:pt idx="489">
                  <c:v>39692</c:v>
                </c:pt>
                <c:pt idx="490">
                  <c:v>39699</c:v>
                </c:pt>
                <c:pt idx="491">
                  <c:v>39706</c:v>
                </c:pt>
                <c:pt idx="492">
                  <c:v>39713</c:v>
                </c:pt>
                <c:pt idx="493">
                  <c:v>39720</c:v>
                </c:pt>
                <c:pt idx="494">
                  <c:v>39727</c:v>
                </c:pt>
                <c:pt idx="495">
                  <c:v>39734</c:v>
                </c:pt>
                <c:pt idx="496">
                  <c:v>39741</c:v>
                </c:pt>
                <c:pt idx="497">
                  <c:v>39748</c:v>
                </c:pt>
                <c:pt idx="498">
                  <c:v>39755</c:v>
                </c:pt>
                <c:pt idx="499">
                  <c:v>39762</c:v>
                </c:pt>
                <c:pt idx="500">
                  <c:v>39769</c:v>
                </c:pt>
                <c:pt idx="501">
                  <c:v>39776</c:v>
                </c:pt>
                <c:pt idx="502">
                  <c:v>39783</c:v>
                </c:pt>
                <c:pt idx="503">
                  <c:v>39790</c:v>
                </c:pt>
                <c:pt idx="504">
                  <c:v>39797</c:v>
                </c:pt>
                <c:pt idx="505">
                  <c:v>39804</c:v>
                </c:pt>
                <c:pt idx="506">
                  <c:v>39811</c:v>
                </c:pt>
                <c:pt idx="507">
                  <c:v>39818</c:v>
                </c:pt>
                <c:pt idx="508">
                  <c:v>39825</c:v>
                </c:pt>
                <c:pt idx="509">
                  <c:v>39832</c:v>
                </c:pt>
                <c:pt idx="510">
                  <c:v>39839</c:v>
                </c:pt>
                <c:pt idx="511">
                  <c:v>39846</c:v>
                </c:pt>
                <c:pt idx="512">
                  <c:v>39853</c:v>
                </c:pt>
                <c:pt idx="513">
                  <c:v>39860</c:v>
                </c:pt>
                <c:pt idx="514">
                  <c:v>39867</c:v>
                </c:pt>
                <c:pt idx="515">
                  <c:v>39874</c:v>
                </c:pt>
                <c:pt idx="516">
                  <c:v>39881</c:v>
                </c:pt>
                <c:pt idx="517">
                  <c:v>39888</c:v>
                </c:pt>
                <c:pt idx="518">
                  <c:v>39895</c:v>
                </c:pt>
                <c:pt idx="519">
                  <c:v>39902</c:v>
                </c:pt>
                <c:pt idx="520">
                  <c:v>39909</c:v>
                </c:pt>
                <c:pt idx="521">
                  <c:v>39916</c:v>
                </c:pt>
                <c:pt idx="522">
                  <c:v>39923</c:v>
                </c:pt>
                <c:pt idx="523">
                  <c:v>39930</c:v>
                </c:pt>
                <c:pt idx="524">
                  <c:v>39937</c:v>
                </c:pt>
                <c:pt idx="525">
                  <c:v>39944</c:v>
                </c:pt>
                <c:pt idx="526">
                  <c:v>39951</c:v>
                </c:pt>
                <c:pt idx="527">
                  <c:v>39958</c:v>
                </c:pt>
                <c:pt idx="528">
                  <c:v>39965</c:v>
                </c:pt>
                <c:pt idx="529">
                  <c:v>39972</c:v>
                </c:pt>
                <c:pt idx="530">
                  <c:v>39979</c:v>
                </c:pt>
                <c:pt idx="531">
                  <c:v>39986</c:v>
                </c:pt>
                <c:pt idx="532">
                  <c:v>39993</c:v>
                </c:pt>
                <c:pt idx="533">
                  <c:v>40000</c:v>
                </c:pt>
                <c:pt idx="534">
                  <c:v>40007</c:v>
                </c:pt>
                <c:pt idx="535">
                  <c:v>40014</c:v>
                </c:pt>
                <c:pt idx="536">
                  <c:v>40021</c:v>
                </c:pt>
                <c:pt idx="537">
                  <c:v>40028</c:v>
                </c:pt>
                <c:pt idx="538">
                  <c:v>40035</c:v>
                </c:pt>
                <c:pt idx="539">
                  <c:v>40042</c:v>
                </c:pt>
                <c:pt idx="540">
                  <c:v>40049</c:v>
                </c:pt>
                <c:pt idx="541">
                  <c:v>40056</c:v>
                </c:pt>
                <c:pt idx="542">
                  <c:v>40063</c:v>
                </c:pt>
                <c:pt idx="543">
                  <c:v>40070</c:v>
                </c:pt>
                <c:pt idx="544">
                  <c:v>40077</c:v>
                </c:pt>
                <c:pt idx="545">
                  <c:v>40084</c:v>
                </c:pt>
                <c:pt idx="546">
                  <c:v>40091</c:v>
                </c:pt>
                <c:pt idx="547">
                  <c:v>40098</c:v>
                </c:pt>
                <c:pt idx="548">
                  <c:v>40105</c:v>
                </c:pt>
                <c:pt idx="549">
                  <c:v>40112</c:v>
                </c:pt>
                <c:pt idx="550">
                  <c:v>40119</c:v>
                </c:pt>
                <c:pt idx="551">
                  <c:v>40126</c:v>
                </c:pt>
                <c:pt idx="552">
                  <c:v>40133</c:v>
                </c:pt>
                <c:pt idx="553">
                  <c:v>40140</c:v>
                </c:pt>
                <c:pt idx="554">
                  <c:v>40147</c:v>
                </c:pt>
                <c:pt idx="555">
                  <c:v>40154</c:v>
                </c:pt>
                <c:pt idx="556">
                  <c:v>40161</c:v>
                </c:pt>
                <c:pt idx="557">
                  <c:v>40168</c:v>
                </c:pt>
                <c:pt idx="558">
                  <c:v>40175</c:v>
                </c:pt>
                <c:pt idx="559">
                  <c:v>40182</c:v>
                </c:pt>
                <c:pt idx="560">
                  <c:v>40189</c:v>
                </c:pt>
                <c:pt idx="561">
                  <c:v>40196</c:v>
                </c:pt>
                <c:pt idx="562">
                  <c:v>40203</c:v>
                </c:pt>
                <c:pt idx="563">
                  <c:v>40210</c:v>
                </c:pt>
                <c:pt idx="564">
                  <c:v>40217</c:v>
                </c:pt>
                <c:pt idx="565">
                  <c:v>40224</c:v>
                </c:pt>
                <c:pt idx="566">
                  <c:v>40231</c:v>
                </c:pt>
                <c:pt idx="567">
                  <c:v>40238</c:v>
                </c:pt>
                <c:pt idx="568">
                  <c:v>40245</c:v>
                </c:pt>
                <c:pt idx="569">
                  <c:v>40252</c:v>
                </c:pt>
                <c:pt idx="570">
                  <c:v>40259</c:v>
                </c:pt>
                <c:pt idx="571">
                  <c:v>40266</c:v>
                </c:pt>
                <c:pt idx="572">
                  <c:v>40273</c:v>
                </c:pt>
                <c:pt idx="573">
                  <c:v>40280</c:v>
                </c:pt>
                <c:pt idx="574">
                  <c:v>40287</c:v>
                </c:pt>
                <c:pt idx="575">
                  <c:v>40294</c:v>
                </c:pt>
                <c:pt idx="576">
                  <c:v>40301</c:v>
                </c:pt>
                <c:pt idx="577">
                  <c:v>40308</c:v>
                </c:pt>
                <c:pt idx="578">
                  <c:v>40315</c:v>
                </c:pt>
                <c:pt idx="579">
                  <c:v>40322</c:v>
                </c:pt>
                <c:pt idx="580">
                  <c:v>40329</c:v>
                </c:pt>
                <c:pt idx="581">
                  <c:v>40336</c:v>
                </c:pt>
                <c:pt idx="582">
                  <c:v>40343</c:v>
                </c:pt>
                <c:pt idx="583">
                  <c:v>40350</c:v>
                </c:pt>
                <c:pt idx="584">
                  <c:v>40357</c:v>
                </c:pt>
                <c:pt idx="585">
                  <c:v>40364</c:v>
                </c:pt>
                <c:pt idx="586">
                  <c:v>40371</c:v>
                </c:pt>
                <c:pt idx="587">
                  <c:v>40378</c:v>
                </c:pt>
                <c:pt idx="588">
                  <c:v>40385</c:v>
                </c:pt>
                <c:pt idx="589">
                  <c:v>40392</c:v>
                </c:pt>
                <c:pt idx="590">
                  <c:v>40399</c:v>
                </c:pt>
                <c:pt idx="591">
                  <c:v>40406</c:v>
                </c:pt>
                <c:pt idx="592">
                  <c:v>40413</c:v>
                </c:pt>
                <c:pt idx="593">
                  <c:v>40420</c:v>
                </c:pt>
                <c:pt idx="594">
                  <c:v>40427</c:v>
                </c:pt>
                <c:pt idx="595">
                  <c:v>40434</c:v>
                </c:pt>
                <c:pt idx="596">
                  <c:v>40441</c:v>
                </c:pt>
                <c:pt idx="597">
                  <c:v>40448</c:v>
                </c:pt>
                <c:pt idx="598">
                  <c:v>40455</c:v>
                </c:pt>
                <c:pt idx="599">
                  <c:v>40462</c:v>
                </c:pt>
                <c:pt idx="600">
                  <c:v>40469</c:v>
                </c:pt>
                <c:pt idx="601">
                  <c:v>40476</c:v>
                </c:pt>
                <c:pt idx="602">
                  <c:v>40483</c:v>
                </c:pt>
                <c:pt idx="603">
                  <c:v>40490</c:v>
                </c:pt>
                <c:pt idx="604">
                  <c:v>40497</c:v>
                </c:pt>
                <c:pt idx="605">
                  <c:v>40504</c:v>
                </c:pt>
                <c:pt idx="606">
                  <c:v>40511</c:v>
                </c:pt>
                <c:pt idx="607">
                  <c:v>40518</c:v>
                </c:pt>
                <c:pt idx="608">
                  <c:v>40525</c:v>
                </c:pt>
                <c:pt idx="609">
                  <c:v>40532</c:v>
                </c:pt>
                <c:pt idx="610">
                  <c:v>40539</c:v>
                </c:pt>
                <c:pt idx="611">
                  <c:v>40546</c:v>
                </c:pt>
                <c:pt idx="612">
                  <c:v>40553</c:v>
                </c:pt>
                <c:pt idx="613">
                  <c:v>40560</c:v>
                </c:pt>
                <c:pt idx="614">
                  <c:v>40567</c:v>
                </c:pt>
                <c:pt idx="615">
                  <c:v>40574</c:v>
                </c:pt>
                <c:pt idx="616">
                  <c:v>40581</c:v>
                </c:pt>
                <c:pt idx="617">
                  <c:v>40588</c:v>
                </c:pt>
                <c:pt idx="618">
                  <c:v>40595</c:v>
                </c:pt>
                <c:pt idx="619">
                  <c:v>40602</c:v>
                </c:pt>
                <c:pt idx="620">
                  <c:v>40609</c:v>
                </c:pt>
                <c:pt idx="621">
                  <c:v>40616</c:v>
                </c:pt>
                <c:pt idx="622">
                  <c:v>40623</c:v>
                </c:pt>
                <c:pt idx="623">
                  <c:v>40630</c:v>
                </c:pt>
                <c:pt idx="624">
                  <c:v>40637</c:v>
                </c:pt>
                <c:pt idx="625">
                  <c:v>40644</c:v>
                </c:pt>
                <c:pt idx="626">
                  <c:v>40651</c:v>
                </c:pt>
                <c:pt idx="627">
                  <c:v>40658</c:v>
                </c:pt>
                <c:pt idx="628">
                  <c:v>40665</c:v>
                </c:pt>
                <c:pt idx="629">
                  <c:v>40672</c:v>
                </c:pt>
                <c:pt idx="630">
                  <c:v>40679</c:v>
                </c:pt>
                <c:pt idx="631">
                  <c:v>40686</c:v>
                </c:pt>
                <c:pt idx="632">
                  <c:v>40693</c:v>
                </c:pt>
                <c:pt idx="633">
                  <c:v>40700</c:v>
                </c:pt>
                <c:pt idx="634">
                  <c:v>40707</c:v>
                </c:pt>
                <c:pt idx="635">
                  <c:v>40714</c:v>
                </c:pt>
                <c:pt idx="636">
                  <c:v>40721</c:v>
                </c:pt>
                <c:pt idx="637">
                  <c:v>40728</c:v>
                </c:pt>
                <c:pt idx="638">
                  <c:v>40735</c:v>
                </c:pt>
                <c:pt idx="639">
                  <c:v>40742</c:v>
                </c:pt>
                <c:pt idx="640">
                  <c:v>40749</c:v>
                </c:pt>
                <c:pt idx="641">
                  <c:v>40756</c:v>
                </c:pt>
                <c:pt idx="642">
                  <c:v>40763</c:v>
                </c:pt>
                <c:pt idx="643">
                  <c:v>40770</c:v>
                </c:pt>
                <c:pt idx="644">
                  <c:v>40777</c:v>
                </c:pt>
                <c:pt idx="645">
                  <c:v>40784</c:v>
                </c:pt>
                <c:pt idx="646">
                  <c:v>40791</c:v>
                </c:pt>
                <c:pt idx="647">
                  <c:v>40798</c:v>
                </c:pt>
                <c:pt idx="648">
                  <c:v>40805</c:v>
                </c:pt>
                <c:pt idx="649">
                  <c:v>40812</c:v>
                </c:pt>
                <c:pt idx="650">
                  <c:v>40819</c:v>
                </c:pt>
                <c:pt idx="651">
                  <c:v>40826</c:v>
                </c:pt>
                <c:pt idx="652">
                  <c:v>40833</c:v>
                </c:pt>
                <c:pt idx="653">
                  <c:v>40840</c:v>
                </c:pt>
                <c:pt idx="654">
                  <c:v>40847</c:v>
                </c:pt>
                <c:pt idx="655">
                  <c:v>40854</c:v>
                </c:pt>
                <c:pt idx="656">
                  <c:v>40861</c:v>
                </c:pt>
                <c:pt idx="657">
                  <c:v>40868</c:v>
                </c:pt>
                <c:pt idx="658">
                  <c:v>40875</c:v>
                </c:pt>
                <c:pt idx="659">
                  <c:v>40882</c:v>
                </c:pt>
                <c:pt idx="660">
                  <c:v>40889</c:v>
                </c:pt>
                <c:pt idx="661">
                  <c:v>40896</c:v>
                </c:pt>
                <c:pt idx="662">
                  <c:v>40903</c:v>
                </c:pt>
                <c:pt idx="663">
                  <c:v>40910</c:v>
                </c:pt>
                <c:pt idx="664">
                  <c:v>40917</c:v>
                </c:pt>
                <c:pt idx="665">
                  <c:v>40924</c:v>
                </c:pt>
                <c:pt idx="666">
                  <c:v>40931</c:v>
                </c:pt>
                <c:pt idx="667">
                  <c:v>40938</c:v>
                </c:pt>
                <c:pt idx="668">
                  <c:v>40945</c:v>
                </c:pt>
                <c:pt idx="669">
                  <c:v>40952</c:v>
                </c:pt>
                <c:pt idx="670">
                  <c:v>40959</c:v>
                </c:pt>
                <c:pt idx="671">
                  <c:v>40966</c:v>
                </c:pt>
                <c:pt idx="672">
                  <c:v>40973</c:v>
                </c:pt>
                <c:pt idx="673">
                  <c:v>40980</c:v>
                </c:pt>
                <c:pt idx="674">
                  <c:v>40987</c:v>
                </c:pt>
                <c:pt idx="675">
                  <c:v>40994</c:v>
                </c:pt>
                <c:pt idx="676">
                  <c:v>41001</c:v>
                </c:pt>
                <c:pt idx="677">
                  <c:v>41008</c:v>
                </c:pt>
                <c:pt idx="678">
                  <c:v>41015</c:v>
                </c:pt>
                <c:pt idx="679">
                  <c:v>41022</c:v>
                </c:pt>
                <c:pt idx="680">
                  <c:v>41029</c:v>
                </c:pt>
                <c:pt idx="681">
                  <c:v>41036</c:v>
                </c:pt>
                <c:pt idx="682">
                  <c:v>41043</c:v>
                </c:pt>
                <c:pt idx="683">
                  <c:v>41050</c:v>
                </c:pt>
                <c:pt idx="684">
                  <c:v>41057</c:v>
                </c:pt>
                <c:pt idx="685">
                  <c:v>41064</c:v>
                </c:pt>
                <c:pt idx="686">
                  <c:v>41071</c:v>
                </c:pt>
                <c:pt idx="687">
                  <c:v>41078</c:v>
                </c:pt>
                <c:pt idx="688">
                  <c:v>41085</c:v>
                </c:pt>
                <c:pt idx="689">
                  <c:v>41092</c:v>
                </c:pt>
                <c:pt idx="690">
                  <c:v>41099</c:v>
                </c:pt>
                <c:pt idx="691">
                  <c:v>41106</c:v>
                </c:pt>
                <c:pt idx="692">
                  <c:v>41113</c:v>
                </c:pt>
                <c:pt idx="693">
                  <c:v>41120</c:v>
                </c:pt>
                <c:pt idx="694">
                  <c:v>41127</c:v>
                </c:pt>
                <c:pt idx="695">
                  <c:v>41134</c:v>
                </c:pt>
                <c:pt idx="696">
                  <c:v>41141</c:v>
                </c:pt>
                <c:pt idx="697">
                  <c:v>41148</c:v>
                </c:pt>
                <c:pt idx="698">
                  <c:v>41155</c:v>
                </c:pt>
                <c:pt idx="699">
                  <c:v>41162</c:v>
                </c:pt>
                <c:pt idx="700">
                  <c:v>41169</c:v>
                </c:pt>
                <c:pt idx="701">
                  <c:v>41176</c:v>
                </c:pt>
                <c:pt idx="702">
                  <c:v>41183</c:v>
                </c:pt>
                <c:pt idx="703">
                  <c:v>41190</c:v>
                </c:pt>
                <c:pt idx="704">
                  <c:v>41197</c:v>
                </c:pt>
                <c:pt idx="705">
                  <c:v>41204</c:v>
                </c:pt>
                <c:pt idx="706">
                  <c:v>41211</c:v>
                </c:pt>
                <c:pt idx="707">
                  <c:v>41218</c:v>
                </c:pt>
                <c:pt idx="708">
                  <c:v>41225</c:v>
                </c:pt>
                <c:pt idx="709">
                  <c:v>41232</c:v>
                </c:pt>
                <c:pt idx="710">
                  <c:v>41239</c:v>
                </c:pt>
                <c:pt idx="711">
                  <c:v>41246</c:v>
                </c:pt>
                <c:pt idx="712">
                  <c:v>41253</c:v>
                </c:pt>
                <c:pt idx="713">
                  <c:v>41260</c:v>
                </c:pt>
                <c:pt idx="714">
                  <c:v>41267</c:v>
                </c:pt>
                <c:pt idx="715">
                  <c:v>41274</c:v>
                </c:pt>
                <c:pt idx="716">
                  <c:v>41281</c:v>
                </c:pt>
                <c:pt idx="717">
                  <c:v>41288</c:v>
                </c:pt>
                <c:pt idx="718">
                  <c:v>41295</c:v>
                </c:pt>
                <c:pt idx="719">
                  <c:v>41302</c:v>
                </c:pt>
                <c:pt idx="720">
                  <c:v>41309</c:v>
                </c:pt>
                <c:pt idx="721">
                  <c:v>41316</c:v>
                </c:pt>
                <c:pt idx="722">
                  <c:v>41323</c:v>
                </c:pt>
                <c:pt idx="723">
                  <c:v>41330</c:v>
                </c:pt>
                <c:pt idx="724">
                  <c:v>41337</c:v>
                </c:pt>
                <c:pt idx="725">
                  <c:v>41344</c:v>
                </c:pt>
                <c:pt idx="726">
                  <c:v>41351</c:v>
                </c:pt>
                <c:pt idx="727">
                  <c:v>41358</c:v>
                </c:pt>
                <c:pt idx="728">
                  <c:v>41365</c:v>
                </c:pt>
                <c:pt idx="729">
                  <c:v>41372</c:v>
                </c:pt>
                <c:pt idx="730">
                  <c:v>41379</c:v>
                </c:pt>
                <c:pt idx="731">
                  <c:v>41386</c:v>
                </c:pt>
                <c:pt idx="732">
                  <c:v>41393</c:v>
                </c:pt>
                <c:pt idx="733">
                  <c:v>41400</c:v>
                </c:pt>
                <c:pt idx="734">
                  <c:v>41407</c:v>
                </c:pt>
                <c:pt idx="735">
                  <c:v>41414</c:v>
                </c:pt>
                <c:pt idx="736">
                  <c:v>41421</c:v>
                </c:pt>
                <c:pt idx="737">
                  <c:v>41428</c:v>
                </c:pt>
                <c:pt idx="738">
                  <c:v>41435</c:v>
                </c:pt>
                <c:pt idx="739">
                  <c:v>41442</c:v>
                </c:pt>
                <c:pt idx="740">
                  <c:v>41449</c:v>
                </c:pt>
                <c:pt idx="741">
                  <c:v>41456</c:v>
                </c:pt>
                <c:pt idx="742">
                  <c:v>41463</c:v>
                </c:pt>
                <c:pt idx="743">
                  <c:v>41470</c:v>
                </c:pt>
                <c:pt idx="744">
                  <c:v>41477</c:v>
                </c:pt>
                <c:pt idx="745">
                  <c:v>41484</c:v>
                </c:pt>
                <c:pt idx="746">
                  <c:v>41491</c:v>
                </c:pt>
                <c:pt idx="747">
                  <c:v>41498</c:v>
                </c:pt>
                <c:pt idx="748">
                  <c:v>41505</c:v>
                </c:pt>
                <c:pt idx="749">
                  <c:v>41512</c:v>
                </c:pt>
                <c:pt idx="750">
                  <c:v>41519</c:v>
                </c:pt>
                <c:pt idx="751">
                  <c:v>41526</c:v>
                </c:pt>
                <c:pt idx="752">
                  <c:v>41533</c:v>
                </c:pt>
                <c:pt idx="753">
                  <c:v>41540</c:v>
                </c:pt>
                <c:pt idx="754">
                  <c:v>41547</c:v>
                </c:pt>
                <c:pt idx="755">
                  <c:v>41554</c:v>
                </c:pt>
                <c:pt idx="756">
                  <c:v>41561</c:v>
                </c:pt>
                <c:pt idx="757">
                  <c:v>41568</c:v>
                </c:pt>
                <c:pt idx="758">
                  <c:v>41575</c:v>
                </c:pt>
                <c:pt idx="759">
                  <c:v>41582</c:v>
                </c:pt>
                <c:pt idx="760">
                  <c:v>41589</c:v>
                </c:pt>
                <c:pt idx="761">
                  <c:v>41596</c:v>
                </c:pt>
                <c:pt idx="762">
                  <c:v>41603</c:v>
                </c:pt>
                <c:pt idx="763">
                  <c:v>41610</c:v>
                </c:pt>
                <c:pt idx="764">
                  <c:v>41617</c:v>
                </c:pt>
                <c:pt idx="765">
                  <c:v>41624</c:v>
                </c:pt>
                <c:pt idx="766">
                  <c:v>41631</c:v>
                </c:pt>
                <c:pt idx="767">
                  <c:v>41638</c:v>
                </c:pt>
                <c:pt idx="768">
                  <c:v>41645</c:v>
                </c:pt>
                <c:pt idx="769">
                  <c:v>41652</c:v>
                </c:pt>
                <c:pt idx="770">
                  <c:v>41659</c:v>
                </c:pt>
                <c:pt idx="771">
                  <c:v>41666</c:v>
                </c:pt>
                <c:pt idx="772">
                  <c:v>41673</c:v>
                </c:pt>
                <c:pt idx="773">
                  <c:v>41680</c:v>
                </c:pt>
                <c:pt idx="774">
                  <c:v>41687</c:v>
                </c:pt>
                <c:pt idx="775">
                  <c:v>41694</c:v>
                </c:pt>
                <c:pt idx="776">
                  <c:v>41701</c:v>
                </c:pt>
                <c:pt idx="777">
                  <c:v>41708</c:v>
                </c:pt>
                <c:pt idx="778">
                  <c:v>41715</c:v>
                </c:pt>
                <c:pt idx="779">
                  <c:v>41722</c:v>
                </c:pt>
                <c:pt idx="780">
                  <c:v>41729</c:v>
                </c:pt>
                <c:pt idx="781">
                  <c:v>41736</c:v>
                </c:pt>
                <c:pt idx="782">
                  <c:v>41743</c:v>
                </c:pt>
                <c:pt idx="783">
                  <c:v>41750</c:v>
                </c:pt>
                <c:pt idx="784">
                  <c:v>41757</c:v>
                </c:pt>
                <c:pt idx="785">
                  <c:v>41764</c:v>
                </c:pt>
                <c:pt idx="786">
                  <c:v>41771</c:v>
                </c:pt>
                <c:pt idx="787">
                  <c:v>41778</c:v>
                </c:pt>
                <c:pt idx="788">
                  <c:v>41785</c:v>
                </c:pt>
                <c:pt idx="789">
                  <c:v>41792</c:v>
                </c:pt>
                <c:pt idx="790">
                  <c:v>41799</c:v>
                </c:pt>
                <c:pt idx="791">
                  <c:v>41806</c:v>
                </c:pt>
                <c:pt idx="792">
                  <c:v>41813</c:v>
                </c:pt>
                <c:pt idx="793">
                  <c:v>41820</c:v>
                </c:pt>
                <c:pt idx="794">
                  <c:v>41827</c:v>
                </c:pt>
                <c:pt idx="795">
                  <c:v>41834</c:v>
                </c:pt>
                <c:pt idx="796">
                  <c:v>41841</c:v>
                </c:pt>
                <c:pt idx="797">
                  <c:v>41848</c:v>
                </c:pt>
                <c:pt idx="798">
                  <c:v>41855</c:v>
                </c:pt>
                <c:pt idx="799">
                  <c:v>41862</c:v>
                </c:pt>
                <c:pt idx="800">
                  <c:v>41869</c:v>
                </c:pt>
                <c:pt idx="801">
                  <c:v>41876</c:v>
                </c:pt>
                <c:pt idx="802">
                  <c:v>41883</c:v>
                </c:pt>
                <c:pt idx="803">
                  <c:v>41890</c:v>
                </c:pt>
                <c:pt idx="804">
                  <c:v>41897</c:v>
                </c:pt>
                <c:pt idx="805">
                  <c:v>41904</c:v>
                </c:pt>
                <c:pt idx="806">
                  <c:v>41911</c:v>
                </c:pt>
                <c:pt idx="807">
                  <c:v>41918</c:v>
                </c:pt>
                <c:pt idx="808">
                  <c:v>41925</c:v>
                </c:pt>
                <c:pt idx="809">
                  <c:v>41932</c:v>
                </c:pt>
                <c:pt idx="810">
                  <c:v>41939</c:v>
                </c:pt>
              </c:numCache>
            </c:numRef>
          </c:cat>
          <c:val>
            <c:numRef>
              <c:f>Sovereign!#BEZUG!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Sovereign!#BEZUG!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Sovereign!#BEZUG!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60992"/>
        <c:axId val="219862528"/>
      </c:lineChart>
      <c:dateAx>
        <c:axId val="219860992"/>
        <c:scaling>
          <c:orientation val="minMax"/>
          <c:min val="38270"/>
        </c:scaling>
        <c:delete val="0"/>
        <c:axPos val="b"/>
        <c:numFmt formatCode="m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19862528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219862528"/>
        <c:scaling>
          <c:orientation val="minMax"/>
          <c:max val="4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19860992"/>
        <c:crosses val="autoZero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4963289313951036"/>
          <c:y val="0.94221445973179396"/>
          <c:w val="0.71664950645806891"/>
          <c:h val="4.745772007987025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06A23-4FA9-4F3A-AFF2-A85927AD8015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6E2CB7F3-9E90-4347-A089-F6DDC4DCC02F}">
      <dgm:prSet phldrT="[Text]"/>
      <dgm:spPr>
        <a:xfrm>
          <a:off x="-590542" y="-187906"/>
          <a:ext cx="4429051" cy="3472156"/>
        </a:xfrm>
        <a:solidFill>
          <a:srgbClr val="CCECFF">
            <a:alpha val="50000"/>
          </a:srgbClr>
        </a:solidFill>
        <a:ln w="25400" cap="flat" cmpd="sng" algn="ctr">
          <a:solidFill>
            <a:srgbClr val="CCECFF"/>
          </a:solidFill>
          <a:prstDash val="solid"/>
        </a:ln>
        <a:effectLst/>
      </dgm:spPr>
      <dgm:t>
        <a:bodyPr/>
        <a:lstStyle/>
        <a:p>
          <a:endParaRPr lang="de-CH" dirty="0">
            <a:solidFill>
              <a:srgbClr val="0099FF"/>
            </a:solidFill>
            <a:latin typeface="Arial"/>
            <a:ea typeface="+mn-ea"/>
            <a:cs typeface="+mn-cs"/>
          </a:endParaRPr>
        </a:p>
      </dgm:t>
    </dgm:pt>
    <dgm:pt modelId="{5B8BFCCC-97E9-471D-86E8-4ECD353B8F53}" type="parTrans" cxnId="{E5F8D1B0-FF8B-4EBA-BD71-FFB09444BC9F}">
      <dgm:prSet/>
      <dgm:spPr/>
      <dgm:t>
        <a:bodyPr/>
        <a:lstStyle/>
        <a:p>
          <a:endParaRPr lang="de-CH">
            <a:solidFill>
              <a:srgbClr val="0099FF"/>
            </a:solidFill>
          </a:endParaRPr>
        </a:p>
      </dgm:t>
    </dgm:pt>
    <dgm:pt modelId="{98195730-61CB-4B2A-9F94-BA75E859B561}" type="sibTrans" cxnId="{E5F8D1B0-FF8B-4EBA-BD71-FFB09444BC9F}">
      <dgm:prSet/>
      <dgm:spPr/>
      <dgm:t>
        <a:bodyPr/>
        <a:lstStyle/>
        <a:p>
          <a:endParaRPr lang="de-CH">
            <a:solidFill>
              <a:srgbClr val="0099FF"/>
            </a:solidFill>
          </a:endParaRPr>
        </a:p>
      </dgm:t>
    </dgm:pt>
    <dgm:pt modelId="{AF3BAE4A-FDAE-4DF7-877C-7B123410EE19}">
      <dgm:prSet phldrT="[Text]" custT="1"/>
      <dgm:spPr>
        <a:xfrm>
          <a:off x="1615776" y="-187906"/>
          <a:ext cx="4183006" cy="3472156"/>
        </a:xfrm>
        <a:solidFill>
          <a:srgbClr val="CCECFF">
            <a:alpha val="50000"/>
          </a:srgbClr>
        </a:solidFill>
        <a:ln w="25400" cap="flat" cmpd="sng" algn="ctr">
          <a:solidFill>
            <a:srgbClr val="CCECFF"/>
          </a:solidFill>
          <a:prstDash val="solid"/>
        </a:ln>
        <a:effectLst/>
      </dgm:spPr>
      <dgm:t>
        <a:bodyPr/>
        <a:lstStyle/>
        <a:p>
          <a:pPr algn="ctr"/>
          <a:endParaRPr lang="de-CH" sz="2800" b="1" dirty="0">
            <a:solidFill>
              <a:srgbClr val="0099FF"/>
            </a:solidFill>
            <a:latin typeface="Arial Narrow" pitchFamily="34" charset="0"/>
            <a:ea typeface="+mn-ea"/>
            <a:cs typeface="+mn-cs"/>
          </a:endParaRPr>
        </a:p>
      </dgm:t>
    </dgm:pt>
    <dgm:pt modelId="{88DAB117-9140-4977-820A-B4E12CC57B0B}" type="sibTrans" cxnId="{058D9F6C-C9C0-4EA3-AE00-6BE34ADBB68E}">
      <dgm:prSet/>
      <dgm:spPr/>
      <dgm:t>
        <a:bodyPr/>
        <a:lstStyle/>
        <a:p>
          <a:endParaRPr lang="de-CH">
            <a:solidFill>
              <a:srgbClr val="0099FF"/>
            </a:solidFill>
          </a:endParaRPr>
        </a:p>
      </dgm:t>
    </dgm:pt>
    <dgm:pt modelId="{F60000CD-A5A0-4AB3-87E6-FC398A78E743}" type="parTrans" cxnId="{058D9F6C-C9C0-4EA3-AE00-6BE34ADBB68E}">
      <dgm:prSet/>
      <dgm:spPr/>
      <dgm:t>
        <a:bodyPr/>
        <a:lstStyle/>
        <a:p>
          <a:endParaRPr lang="de-CH">
            <a:solidFill>
              <a:srgbClr val="0099FF"/>
            </a:solidFill>
          </a:endParaRPr>
        </a:p>
      </dgm:t>
    </dgm:pt>
    <dgm:pt modelId="{055753A2-6F8E-4D10-A3EE-088A5835EB14}" type="pres">
      <dgm:prSet presAssocID="{8AE06A23-4FA9-4F3A-AFF2-A85927AD8015}" presName="compositeShape" presStyleCnt="0">
        <dgm:presLayoutVars>
          <dgm:chMax val="7"/>
          <dgm:dir/>
          <dgm:resizeHandles val="exact"/>
        </dgm:presLayoutVars>
      </dgm:prSet>
      <dgm:spPr/>
    </dgm:pt>
    <dgm:pt modelId="{1E27C311-263F-4A16-88D3-005BD2DF6971}" type="pres">
      <dgm:prSet presAssocID="{6E2CB7F3-9E90-4347-A089-F6DDC4DCC02F}" presName="circ1" presStyleLbl="vennNode1" presStyleIdx="0" presStyleCnt="2" custScaleX="153224" custScaleY="120120"/>
      <dgm:spPr>
        <a:prstGeom prst="ellipse">
          <a:avLst/>
        </a:prstGeom>
      </dgm:spPr>
      <dgm:t>
        <a:bodyPr/>
        <a:lstStyle/>
        <a:p>
          <a:endParaRPr lang="de-CH"/>
        </a:p>
      </dgm:t>
    </dgm:pt>
    <dgm:pt modelId="{078A984F-C6B8-46C1-A764-EC368A845312}" type="pres">
      <dgm:prSet presAssocID="{6E2CB7F3-9E90-4347-A089-F6DDC4DCC0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6C4F4FB-5814-4909-BF06-3EDEDC4F380A}" type="pres">
      <dgm:prSet presAssocID="{AF3BAE4A-FDAE-4DF7-877C-7B123410EE19}" presName="circ2" presStyleLbl="vennNode1" presStyleIdx="1" presStyleCnt="2" custScaleX="144712" custScaleY="120120"/>
      <dgm:spPr>
        <a:prstGeom prst="ellipse">
          <a:avLst/>
        </a:prstGeom>
      </dgm:spPr>
      <dgm:t>
        <a:bodyPr/>
        <a:lstStyle/>
        <a:p>
          <a:endParaRPr lang="de-CH"/>
        </a:p>
      </dgm:t>
    </dgm:pt>
    <dgm:pt modelId="{0D52A717-EF3A-4D13-A66D-F41014B7A3A9}" type="pres">
      <dgm:prSet presAssocID="{AF3BAE4A-FDAE-4DF7-877C-7B123410EE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67CA33F1-F48A-45A3-8573-DC03E7DF0137}" type="presOf" srcId="{8AE06A23-4FA9-4F3A-AFF2-A85927AD8015}" destId="{055753A2-6F8E-4D10-A3EE-088A5835EB14}" srcOrd="0" destOrd="0" presId="urn:microsoft.com/office/officeart/2005/8/layout/venn1"/>
    <dgm:cxn modelId="{E5F8D1B0-FF8B-4EBA-BD71-FFB09444BC9F}" srcId="{8AE06A23-4FA9-4F3A-AFF2-A85927AD8015}" destId="{6E2CB7F3-9E90-4347-A089-F6DDC4DCC02F}" srcOrd="0" destOrd="0" parTransId="{5B8BFCCC-97E9-471D-86E8-4ECD353B8F53}" sibTransId="{98195730-61CB-4B2A-9F94-BA75E859B561}"/>
    <dgm:cxn modelId="{058D9F6C-C9C0-4EA3-AE00-6BE34ADBB68E}" srcId="{8AE06A23-4FA9-4F3A-AFF2-A85927AD8015}" destId="{AF3BAE4A-FDAE-4DF7-877C-7B123410EE19}" srcOrd="1" destOrd="0" parTransId="{F60000CD-A5A0-4AB3-87E6-FC398A78E743}" sibTransId="{88DAB117-9140-4977-820A-B4E12CC57B0B}"/>
    <dgm:cxn modelId="{26166339-CF59-43C2-BE64-DF091024B6DF}" type="presOf" srcId="{AF3BAE4A-FDAE-4DF7-877C-7B123410EE19}" destId="{66C4F4FB-5814-4909-BF06-3EDEDC4F380A}" srcOrd="0" destOrd="0" presId="urn:microsoft.com/office/officeart/2005/8/layout/venn1"/>
    <dgm:cxn modelId="{ED0CA5D1-3BD2-4AD5-B205-DB037674A0DC}" type="presOf" srcId="{AF3BAE4A-FDAE-4DF7-877C-7B123410EE19}" destId="{0D52A717-EF3A-4D13-A66D-F41014B7A3A9}" srcOrd="1" destOrd="0" presId="urn:microsoft.com/office/officeart/2005/8/layout/venn1"/>
    <dgm:cxn modelId="{4F17BC0B-741B-44C4-8BD3-EAE1EC0411F4}" type="presOf" srcId="{6E2CB7F3-9E90-4347-A089-F6DDC4DCC02F}" destId="{1E27C311-263F-4A16-88D3-005BD2DF6971}" srcOrd="0" destOrd="0" presId="urn:microsoft.com/office/officeart/2005/8/layout/venn1"/>
    <dgm:cxn modelId="{B9ECFB20-64BC-4508-B674-145143BE375A}" type="presOf" srcId="{6E2CB7F3-9E90-4347-A089-F6DDC4DCC02F}" destId="{078A984F-C6B8-46C1-A764-EC368A845312}" srcOrd="1" destOrd="0" presId="urn:microsoft.com/office/officeart/2005/8/layout/venn1"/>
    <dgm:cxn modelId="{7E2E1E15-90C6-40CB-8AA0-9527AA8F08C5}" type="presParOf" srcId="{055753A2-6F8E-4D10-A3EE-088A5835EB14}" destId="{1E27C311-263F-4A16-88D3-005BD2DF6971}" srcOrd="0" destOrd="0" presId="urn:microsoft.com/office/officeart/2005/8/layout/venn1"/>
    <dgm:cxn modelId="{BA965C43-ED4E-4771-ABDF-F36E7EAD7C44}" type="presParOf" srcId="{055753A2-6F8E-4D10-A3EE-088A5835EB14}" destId="{078A984F-C6B8-46C1-A764-EC368A845312}" srcOrd="1" destOrd="0" presId="urn:microsoft.com/office/officeart/2005/8/layout/venn1"/>
    <dgm:cxn modelId="{11ABE876-245F-4998-A3A5-BAA31ED2EF1B}" type="presParOf" srcId="{055753A2-6F8E-4D10-A3EE-088A5835EB14}" destId="{66C4F4FB-5814-4909-BF06-3EDEDC4F380A}" srcOrd="2" destOrd="0" presId="urn:microsoft.com/office/officeart/2005/8/layout/venn1"/>
    <dgm:cxn modelId="{1800E3AA-AD06-44F0-89A4-B1E5512B14A6}" type="presParOf" srcId="{055753A2-6F8E-4D10-A3EE-088A5835EB14}" destId="{0D52A717-EF3A-4D13-A66D-F41014B7A3A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0.89934</cdr:x>
      <cdr:y>0.02853</cdr:y>
    </cdr:from>
    <cdr:to>
      <cdr:x>0.89961</cdr:x>
      <cdr:y>0.79773</cdr:y>
    </cdr:to>
    <cdr:sp macro="" textlink="">
      <cdr:nvSpPr>
        <cdr:cNvPr id="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283177" y="160211"/>
          <a:ext cx="2487" cy="431952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C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60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3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6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6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28716"/>
            <a:ext cx="294618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959F8B-F967-4466-B1CF-FA876F1960E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46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185" y="9428324"/>
            <a:ext cx="2945875" cy="496728"/>
          </a:xfrm>
          <a:prstGeom prst="rect">
            <a:avLst/>
          </a:prstGeom>
          <a:noFill/>
        </p:spPr>
        <p:txBody>
          <a:bodyPr lIns="91138" tIns="45569" rIns="91138" bIns="45569"/>
          <a:lstStyle>
            <a:lvl1pPr defTabSz="91285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411" indent="-284773" defTabSz="9128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9094" indent="-227819" defTabSz="9128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731" indent="-227819" defTabSz="9128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0369" indent="-227819" defTabSz="9128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6006" indent="-227819" defTabSz="91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1644" indent="-227819" defTabSz="91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7282" indent="-227819" defTabSz="91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2918" indent="-227819" defTabSz="912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01063D-9453-45C2-8FA7-F8AAEC489253}" type="slidenum">
              <a:rPr lang="de-CH" smtClean="0"/>
              <a:pPr eaLnBrk="1" hangingPunct="1"/>
              <a:t>15</a:t>
            </a:fld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185" y="9428324"/>
            <a:ext cx="2945875" cy="496728"/>
          </a:xfrm>
          <a:prstGeom prst="rect">
            <a:avLst/>
          </a:prstGeom>
        </p:spPr>
        <p:txBody>
          <a:bodyPr lIns="91138" tIns="45569" rIns="91138" bIns="45569"/>
          <a:lstStyle/>
          <a:p>
            <a:pPr>
              <a:defRPr/>
            </a:pPr>
            <a:fld id="{3CD7A7D0-D661-49DD-AD87-44DD2535B528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726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36600"/>
            <a:ext cx="4964113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6785" y="4603395"/>
            <a:ext cx="6604104" cy="4894978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185" y="9428324"/>
            <a:ext cx="2945875" cy="496728"/>
          </a:xfrm>
          <a:prstGeom prst="rect">
            <a:avLst/>
          </a:prstGeom>
        </p:spPr>
        <p:txBody>
          <a:bodyPr lIns="91138" tIns="45569" rIns="91138" bIns="45569"/>
          <a:lstStyle/>
          <a:p>
            <a:pPr>
              <a:defRPr/>
            </a:pPr>
            <a:fld id="{3CD7A7D0-D661-49DD-AD87-44DD2535B528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421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4D655-D482-4073-A6F4-08745D14A643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6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4CFD0-FA24-4CEC-B9B6-A58708DA0EE3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0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739C2-E8A3-442D-940A-DDD072CD1D48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6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39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E305E8-9D60-49E7-8EFA-47D17B9A2D66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8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DA0CAE-C61B-4403-A00C-4FBCBECBCD8B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48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66C811-409E-419E-9434-2474D6443F80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55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330E03-C9DB-43B8-AD76-EB5315D91763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3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124C2-AF85-46D3-912C-5D6C856B67FC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1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D68274-3A2A-45A3-BE18-91CFDDB27825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7439F-8177-47C4-B78A-8AFC7D5373F4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59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DBA62F-82E3-4BA3-8E6E-619BDD70A758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1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99FF"/>
                </a:solidFill>
              </a:defRPr>
            </a:lvl1pPr>
          </a:lstStyle>
          <a:p>
            <a:fld id="{8BA9DD97-4972-4059-96F4-FF2A72AA1A4A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031" name="Picture 7" descr="asip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00038"/>
            <a:ext cx="1325563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99FF"/>
                </a:solidFill>
              </a:defRPr>
            </a:lvl1pPr>
          </a:lstStyle>
          <a:p>
            <a:r>
              <a:rPr lang="de-DE" smtClean="0"/>
              <a:t>HK, 05.07.2012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onrad@asip.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0.bin"/><Relationship Id="rId39" Type="http://schemas.openxmlformats.org/officeDocument/2006/relationships/oleObject" Target="../embeddings/oleObject2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6.bin"/><Relationship Id="rId42" Type="http://schemas.openxmlformats.org/officeDocument/2006/relationships/oleObject" Target="../embeddings/oleObject32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5.bin"/><Relationship Id="rId38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5.wmf"/><Relationship Id="rId29" Type="http://schemas.openxmlformats.org/officeDocument/2006/relationships/oleObject" Target="../embeddings/oleObject22.bin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4.bin"/><Relationship Id="rId37" Type="http://schemas.openxmlformats.org/officeDocument/2006/relationships/oleObject" Target="../embeddings/oleObject28.bin"/><Relationship Id="rId40" Type="http://schemas.openxmlformats.org/officeDocument/2006/relationships/oleObject" Target="../embeddings/oleObject3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7.wmf"/><Relationship Id="rId36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3.bin"/><Relationship Id="rId44" Type="http://schemas.openxmlformats.org/officeDocument/2006/relationships/oleObject" Target="../embeddings/oleObject34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6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8.wmf"/><Relationship Id="rId35" Type="http://schemas.openxmlformats.org/officeDocument/2006/relationships/oleObject" Target="../embeddings/oleObject27.bin"/><Relationship Id="rId43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1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398" y="1629941"/>
            <a:ext cx="90380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sz="4000" b="1" dirty="0" smtClean="0">
                <a:solidFill>
                  <a:srgbClr val="0099FF"/>
                </a:solidFill>
                <a:latin typeface="Arial Narrow" pitchFamily="34" charset="0"/>
              </a:rPr>
              <a:t>"Schützt unsere Altersvorsorge"</a:t>
            </a:r>
          </a:p>
          <a:p>
            <a:pPr algn="ctr" eaLnBrk="1" hangingPunct="1"/>
            <a:endParaRPr lang="de-CH" sz="4000" b="1" dirty="0">
              <a:solidFill>
                <a:srgbClr val="0099FF"/>
              </a:solidFill>
              <a:latin typeface="Arial Narrow" pitchFamily="34" charset="0"/>
            </a:endParaRPr>
          </a:p>
          <a:p>
            <a:pPr algn="ctr" eaLnBrk="1" hangingPunct="1"/>
            <a:r>
              <a:rPr lang="de-CH" sz="4000" b="1" dirty="0" smtClean="0">
                <a:solidFill>
                  <a:srgbClr val="0099FF"/>
                </a:solidFill>
                <a:latin typeface="Arial Narrow" pitchFamily="34" charset="0"/>
              </a:rPr>
              <a:t>Die Herausforderungen der Pensionskassen</a:t>
            </a:r>
            <a:endParaRPr lang="de-DE" sz="4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09875" y="4281488"/>
            <a:ext cx="34972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</a:rPr>
              <a:t>Hanspeter Konrad</a:t>
            </a:r>
          </a:p>
          <a:p>
            <a:pPr algn="ctr" eaLnBrk="1" hangingPunct="1"/>
            <a:r>
              <a:rPr lang="de-CH" sz="3200" b="1" dirty="0" err="1">
                <a:solidFill>
                  <a:srgbClr val="0099FF"/>
                </a:solidFill>
                <a:latin typeface="Arial Narrow" pitchFamily="34" charset="0"/>
              </a:rPr>
              <a:t>lic</a:t>
            </a:r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</a:rPr>
              <a:t>. iur. Rechtsanwalt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</a:rPr>
              <a:t>Direktor ASIP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73300" y="163513"/>
            <a:ext cx="5658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SVP - ZH - Arbeitstagung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08443" y="1108416"/>
            <a:ext cx="3927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</a:rPr>
              <a:t>Finanzielles Gleichgewicht</a:t>
            </a:r>
            <a:endParaRPr lang="de-DE" sz="28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606550" y="1989138"/>
            <a:ext cx="6037263" cy="3919537"/>
            <a:chOff x="823" y="913"/>
            <a:chExt cx="4214" cy="268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23" y="959"/>
              <a:ext cx="171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5" descr="WAS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947"/>
              <a:ext cx="3840" cy="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836" y="2271"/>
              <a:ext cx="1033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095" y="3082"/>
              <a:ext cx="678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193" y="3202"/>
              <a:ext cx="879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226" y="996"/>
              <a:ext cx="677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858" y="913"/>
              <a:ext cx="677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265863" y="3611563"/>
            <a:ext cx="18049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1400" b="1" kern="0" dirty="0">
                <a:solidFill>
                  <a:srgbClr val="C00000"/>
                </a:solidFill>
              </a:rPr>
              <a:t>Deckungsgrad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153025" y="5727700"/>
            <a:ext cx="2168525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1400" b="1" kern="0">
                <a:solidFill>
                  <a:srgbClr val="C00000"/>
                </a:solidFill>
              </a:rPr>
              <a:t>Vorsorgeleistungen</a:t>
            </a:r>
            <a:endParaRPr lang="en-US" sz="1400" b="1" kern="0">
              <a:solidFill>
                <a:srgbClr val="C00000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335213" y="5464175"/>
            <a:ext cx="20970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1400" b="1" kern="0">
                <a:solidFill>
                  <a:srgbClr val="C00000"/>
                </a:solidFill>
              </a:rPr>
              <a:t>Verwaltungskosten</a:t>
            </a:r>
            <a:endParaRPr lang="en-US" sz="1400" b="1" kern="0">
              <a:solidFill>
                <a:srgbClr val="C000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345113" y="1928813"/>
            <a:ext cx="1873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1400" b="1" kern="0" dirty="0">
                <a:solidFill>
                  <a:srgbClr val="C00000"/>
                </a:solidFill>
              </a:rPr>
              <a:t>Anlageertrag</a:t>
            </a:r>
            <a:endParaRPr lang="en-US" sz="1400" b="1" kern="0" dirty="0">
              <a:solidFill>
                <a:srgbClr val="C00000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422400" y="1757363"/>
            <a:ext cx="2459038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1400" kern="0" dirty="0">
                <a:solidFill>
                  <a:srgbClr val="000000"/>
                </a:solidFill>
              </a:rPr>
              <a:t>Beiträge und Einlagen</a:t>
            </a:r>
            <a:br>
              <a:rPr lang="de-CH" sz="1400" kern="0" dirty="0">
                <a:solidFill>
                  <a:srgbClr val="000000"/>
                </a:solidFill>
              </a:rPr>
            </a:br>
            <a:r>
              <a:rPr lang="de-CH" sz="1400" kern="0" dirty="0">
                <a:solidFill>
                  <a:srgbClr val="000000"/>
                </a:solidFill>
              </a:rPr>
              <a:t>Arbeitnehmer / Arbeitgeber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7197725" y="4764088"/>
            <a:ext cx="1808163" cy="1176337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1" kern="0">
                <a:solidFill>
                  <a:sysClr val="windowText" lastClr="000000"/>
                </a:solidFill>
                <a:latin typeface="Arial" charset="0"/>
              </a:rPr>
              <a:t>Langlebigkeit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924675" y="1522413"/>
            <a:ext cx="1935163" cy="1254125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00" b="1" kern="0">
                <a:solidFill>
                  <a:sysClr val="windowText" lastClr="000000"/>
                </a:solidFill>
                <a:latin typeface="Arial" charset="0"/>
              </a:rPr>
              <a:t>Erwarteter</a:t>
            </a:r>
            <a:br>
              <a:rPr lang="de-CH" sz="1200" b="1" kern="0">
                <a:solidFill>
                  <a:sysClr val="windowText" lastClr="000000"/>
                </a:solidFill>
                <a:latin typeface="Arial" charset="0"/>
              </a:rPr>
            </a:br>
            <a:r>
              <a:rPr lang="de-CH" sz="1200" b="1" kern="0">
                <a:solidFill>
                  <a:sysClr val="windowText" lastClr="000000"/>
                </a:solidFill>
                <a:latin typeface="Arial" charset="0"/>
              </a:rPr>
              <a:t>Anlageertrag</a:t>
            </a:r>
            <a:endParaRPr lang="en-US" sz="1200" b="1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73575" y="159350"/>
            <a:ext cx="21387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Stabilität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8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5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73575" y="159350"/>
            <a:ext cx="35028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Stellschrauben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11263" y="4431629"/>
            <a:ext cx="2874962" cy="1585912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800" b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CH" sz="2800" b="1" kern="0" dirty="0" smtClean="0">
                <a:solidFill>
                  <a:srgbClr val="FFFFFF"/>
                </a:solidFill>
                <a:latin typeface="Arial" charset="0"/>
              </a:rPr>
              <a:t>Verzinsung/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800" b="1" kern="0" dirty="0" smtClean="0">
                <a:solidFill>
                  <a:srgbClr val="FFFFFF"/>
                </a:solidFill>
                <a:latin typeface="Arial" charset="0"/>
              </a:rPr>
              <a:t>Anlagestrategie</a:t>
            </a:r>
            <a:endParaRPr lang="en-US" sz="28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097338" y="5030116"/>
            <a:ext cx="1276350" cy="357188"/>
          </a:xfrm>
          <a:prstGeom prst="leftRightArrow">
            <a:avLst>
              <a:gd name="adj1" fmla="val 50000"/>
              <a:gd name="adj2" fmla="val 65974"/>
            </a:avLst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84800" y="4420516"/>
            <a:ext cx="2874963" cy="1585913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800" b="1" kern="0">
                <a:solidFill>
                  <a:srgbClr val="FFFFFF"/>
                </a:solidFill>
                <a:latin typeface="Arial" charset="0"/>
              </a:rPr>
              <a:t>Beiträge</a:t>
            </a:r>
            <a:endParaRPr lang="en-US" sz="2800" b="1" ker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5400000">
            <a:off x="2115343" y="3670423"/>
            <a:ext cx="1103313" cy="387350"/>
          </a:xfrm>
          <a:prstGeom prst="leftRightArrow">
            <a:avLst>
              <a:gd name="adj1" fmla="val 50000"/>
              <a:gd name="adj2" fmla="val 61715"/>
            </a:avLst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rot="10800000" vert="eaVert"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11263" y="1678904"/>
            <a:ext cx="2874962" cy="1585912"/>
          </a:xfrm>
          <a:prstGeom prst="rect">
            <a:avLst/>
          </a:prstGeom>
          <a:solidFill>
            <a:srgbClr val="BBE0E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>
                <a:solidFill>
                  <a:srgbClr val="FFFFFF"/>
                </a:solidFill>
                <a:latin typeface="Arial" charset="0"/>
              </a:rPr>
              <a:t>Leistungsziel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 rot="5400000">
            <a:off x="6263482" y="3633910"/>
            <a:ext cx="1141412" cy="387350"/>
          </a:xfrm>
          <a:prstGeom prst="leftRightArrow">
            <a:avLst>
              <a:gd name="adj1" fmla="val 50000"/>
              <a:gd name="adj2" fmla="val 63846"/>
            </a:avLst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rot="10800000" vert="eaVert"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087813" y="2231354"/>
            <a:ext cx="1304925" cy="357187"/>
          </a:xfrm>
          <a:prstGeom prst="leftRightArrow">
            <a:avLst>
              <a:gd name="adj1" fmla="val 50000"/>
              <a:gd name="adj2" fmla="val 67451"/>
            </a:avLst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2700000">
            <a:off x="3969544" y="3081460"/>
            <a:ext cx="1609725" cy="14620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CC"/>
          </a:solidFill>
          <a:ln w="9525">
            <a:round/>
            <a:headEnd/>
            <a:tailEnd/>
          </a:ln>
          <a:scene3d>
            <a:camera prst="legacyObliqueTopRight">
              <a:rot lat="20999970" lon="20699966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408613" y="1667791"/>
            <a:ext cx="2876550" cy="1585913"/>
          </a:xfrm>
          <a:prstGeom prst="rect">
            <a:avLst/>
          </a:prstGeom>
          <a:solidFill>
            <a:srgbClr val="3333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>
                <a:solidFill>
                  <a:srgbClr val="FFFFFF"/>
                </a:solidFill>
                <a:latin typeface="Arial" charset="0"/>
              </a:rPr>
              <a:t>Rentenalter</a:t>
            </a:r>
          </a:p>
        </p:txBody>
      </p:sp>
      <p:sp>
        <p:nvSpPr>
          <p:cNvPr id="21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2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88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2diagramm roh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55" y="2809147"/>
            <a:ext cx="7673975" cy="2981325"/>
          </a:xfrm>
          <a:prstGeom prst="rect">
            <a:avLst/>
          </a:prstGeom>
          <a:solidFill>
            <a:srgbClr val="FF6633"/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5481960" y="5061462"/>
            <a:ext cx="2917825" cy="692150"/>
            <a:chOff x="3479" y="3027"/>
            <a:chExt cx="1838" cy="436"/>
          </a:xfrm>
          <a:solidFill>
            <a:srgbClr val="008000"/>
          </a:solidFill>
        </p:grpSpPr>
        <p:sp>
          <p:nvSpPr>
            <p:cNvPr id="7" name="Rectangle 47"/>
            <p:cNvSpPr>
              <a:spLocks noChangeArrowheads="1"/>
            </p:cNvSpPr>
            <p:nvPr/>
          </p:nvSpPr>
          <p:spPr bwMode="auto">
            <a:xfrm>
              <a:off x="3479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9" name="Rectangle 82"/>
            <p:cNvSpPr>
              <a:spLocks noChangeArrowheads="1"/>
            </p:cNvSpPr>
            <p:nvPr/>
          </p:nvSpPr>
          <p:spPr bwMode="auto">
            <a:xfrm>
              <a:off x="3552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0" name="Rectangle 85"/>
            <p:cNvSpPr>
              <a:spLocks noChangeArrowheads="1"/>
            </p:cNvSpPr>
            <p:nvPr/>
          </p:nvSpPr>
          <p:spPr bwMode="auto">
            <a:xfrm>
              <a:off x="3626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3701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2" name="Rectangle 89"/>
            <p:cNvSpPr>
              <a:spLocks noChangeArrowheads="1"/>
            </p:cNvSpPr>
            <p:nvPr/>
          </p:nvSpPr>
          <p:spPr bwMode="auto">
            <a:xfrm>
              <a:off x="3776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4" name="Rectangle 93"/>
            <p:cNvSpPr>
              <a:spLocks noChangeArrowheads="1"/>
            </p:cNvSpPr>
            <p:nvPr/>
          </p:nvSpPr>
          <p:spPr bwMode="auto">
            <a:xfrm>
              <a:off x="3850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5" name="Rectangle 94"/>
            <p:cNvSpPr>
              <a:spLocks noChangeArrowheads="1"/>
            </p:cNvSpPr>
            <p:nvPr/>
          </p:nvSpPr>
          <p:spPr bwMode="auto">
            <a:xfrm>
              <a:off x="3923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6" name="Rectangle 95"/>
            <p:cNvSpPr>
              <a:spLocks noChangeArrowheads="1"/>
            </p:cNvSpPr>
            <p:nvPr/>
          </p:nvSpPr>
          <p:spPr bwMode="auto">
            <a:xfrm>
              <a:off x="3997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7" name="Rectangle 96"/>
            <p:cNvSpPr>
              <a:spLocks noChangeArrowheads="1"/>
            </p:cNvSpPr>
            <p:nvPr/>
          </p:nvSpPr>
          <p:spPr bwMode="auto">
            <a:xfrm>
              <a:off x="4072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8" name="Rectangle 97"/>
            <p:cNvSpPr>
              <a:spLocks noChangeArrowheads="1"/>
            </p:cNvSpPr>
            <p:nvPr/>
          </p:nvSpPr>
          <p:spPr bwMode="auto">
            <a:xfrm>
              <a:off x="4147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19" name="Rectangle 100"/>
            <p:cNvSpPr>
              <a:spLocks noChangeArrowheads="1"/>
            </p:cNvSpPr>
            <p:nvPr/>
          </p:nvSpPr>
          <p:spPr bwMode="auto">
            <a:xfrm>
              <a:off x="4221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0" name="Rectangle 101"/>
            <p:cNvSpPr>
              <a:spLocks noChangeArrowheads="1"/>
            </p:cNvSpPr>
            <p:nvPr/>
          </p:nvSpPr>
          <p:spPr bwMode="auto">
            <a:xfrm>
              <a:off x="4294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1" name="Rectangle 102"/>
            <p:cNvSpPr>
              <a:spLocks noChangeArrowheads="1"/>
            </p:cNvSpPr>
            <p:nvPr/>
          </p:nvSpPr>
          <p:spPr bwMode="auto">
            <a:xfrm>
              <a:off x="4368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4443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>
              <a:off x="4518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4592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4665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4739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4814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4889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29" name="Rectangle 114"/>
            <p:cNvSpPr>
              <a:spLocks noChangeArrowheads="1"/>
            </p:cNvSpPr>
            <p:nvPr/>
          </p:nvSpPr>
          <p:spPr bwMode="auto">
            <a:xfrm>
              <a:off x="4961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30" name="Rectangle 115"/>
            <p:cNvSpPr>
              <a:spLocks noChangeArrowheads="1"/>
            </p:cNvSpPr>
            <p:nvPr/>
          </p:nvSpPr>
          <p:spPr bwMode="auto">
            <a:xfrm>
              <a:off x="5034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5108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32" name="Rectangle 117"/>
            <p:cNvSpPr>
              <a:spLocks noChangeArrowheads="1"/>
            </p:cNvSpPr>
            <p:nvPr/>
          </p:nvSpPr>
          <p:spPr bwMode="auto">
            <a:xfrm>
              <a:off x="5183" y="3027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  <p:sp>
          <p:nvSpPr>
            <p:cNvPr id="33" name="Rectangle 118"/>
            <p:cNvSpPr>
              <a:spLocks noChangeArrowheads="1"/>
            </p:cNvSpPr>
            <p:nvPr/>
          </p:nvSpPr>
          <p:spPr bwMode="auto">
            <a:xfrm>
              <a:off x="5258" y="3028"/>
              <a:ext cx="59" cy="435"/>
            </a:xfrm>
            <a:prstGeom prst="rect">
              <a:avLst/>
            </a:prstGeom>
            <a:grp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CH" sz="3600" b="1">
                <a:latin typeface="Arial" charset="0"/>
                <a:cs typeface="+mn-cs"/>
              </a:endParaRPr>
            </a:p>
          </p:txBody>
        </p:sp>
      </p:grp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323730" y="4599847"/>
            <a:ext cx="191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Aktivzeit: Sparen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735142" y="4599847"/>
            <a:ext cx="214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Rentnerzeit: Bezug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51955" y="3702910"/>
            <a:ext cx="1504950" cy="368300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Sparbeiträge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6936880" y="3406047"/>
            <a:ext cx="1966912" cy="3683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Lebenserwartung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6024067" y="2685322"/>
            <a:ext cx="2338388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Technischer Zinssatz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702892" y="2910747"/>
            <a:ext cx="1327150" cy="368300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Verzinsung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271390" y="1713547"/>
            <a:ext cx="979755" cy="369332"/>
          </a:xfrm>
          <a:prstGeom prst="rect">
            <a:avLst/>
          </a:prstGeom>
          <a:gradFill flip="none" rotWithShape="1">
            <a:gsLst>
              <a:gs pos="50000">
                <a:srgbClr val="CCFFCC">
                  <a:alpha val="50000"/>
                </a:srgbClr>
              </a:gs>
              <a:gs pos="100000">
                <a:srgbClr val="FFFF99"/>
              </a:gs>
              <a:gs pos="46000">
                <a:srgbClr val="CCFFCC"/>
              </a:gs>
              <a:gs pos="50000">
                <a:srgbClr val="FF6633">
                  <a:tint val="44500"/>
                  <a:satMod val="160000"/>
                </a:srgbClr>
              </a:gs>
              <a:gs pos="100000">
                <a:srgbClr val="FF66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Rendite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536086" y="1713547"/>
            <a:ext cx="979755" cy="369332"/>
          </a:xfrm>
          <a:prstGeom prst="rect">
            <a:avLst/>
          </a:prstGeom>
          <a:gradFill flip="none" rotWithShape="1">
            <a:gsLst>
              <a:gs pos="50000">
                <a:srgbClr val="CCFFCC">
                  <a:alpha val="50000"/>
                </a:srgbClr>
              </a:gs>
              <a:gs pos="100000">
                <a:srgbClr val="FFFF99"/>
              </a:gs>
              <a:gs pos="46000">
                <a:srgbClr val="CCFFCC"/>
              </a:gs>
              <a:gs pos="50000">
                <a:srgbClr val="FF6633">
                  <a:tint val="44500"/>
                  <a:satMod val="160000"/>
                </a:srgbClr>
              </a:gs>
              <a:gs pos="100000">
                <a:srgbClr val="FF66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Rendite</a:t>
            </a:r>
          </a:p>
        </p:txBody>
      </p:sp>
      <p:cxnSp>
        <p:nvCxnSpPr>
          <p:cNvPr id="42" name="Gerade Verbindung 49"/>
          <p:cNvCxnSpPr>
            <a:cxnSpLocks noChangeShapeType="1"/>
            <a:endCxn id="43" idx="2"/>
          </p:cNvCxnSpPr>
          <p:nvPr/>
        </p:nvCxnSpPr>
        <p:spPr bwMode="auto">
          <a:xfrm flipH="1" flipV="1">
            <a:off x="5484166" y="2152319"/>
            <a:ext cx="1740" cy="98861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3" name="Textfeld 42"/>
          <p:cNvSpPr txBox="1"/>
          <p:nvPr/>
        </p:nvSpPr>
        <p:spPr>
          <a:xfrm>
            <a:off x="4449267" y="1782987"/>
            <a:ext cx="2069797" cy="369332"/>
          </a:xfrm>
          <a:prstGeom prst="rect">
            <a:avLst/>
          </a:prstGeom>
          <a:gradFill flip="none" rotWithShape="1">
            <a:gsLst>
              <a:gs pos="50000">
                <a:srgbClr val="CCFFCC">
                  <a:alpha val="50000"/>
                </a:srgbClr>
              </a:gs>
              <a:gs pos="100000">
                <a:srgbClr val="FFFF99"/>
              </a:gs>
              <a:gs pos="46000">
                <a:srgbClr val="CCFFCC"/>
              </a:gs>
              <a:gs pos="50000">
                <a:srgbClr val="FF6633">
                  <a:tint val="44500"/>
                  <a:satMod val="160000"/>
                </a:srgbClr>
              </a:gs>
              <a:gs pos="100000">
                <a:srgbClr val="FF66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Umwandlungssatz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071317" y="2334485"/>
            <a:ext cx="1724025" cy="369887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Tod / Invalidität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2273575" y="159350"/>
            <a:ext cx="51700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Finanzielle Dimension 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46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  <p:sp>
        <p:nvSpPr>
          <p:cNvPr id="47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9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53977-485E-489F-8BB6-4E702E1DED99}" type="slidenum">
              <a:rPr lang="de-CH" smtClean="0">
                <a:solidFill>
                  <a:srgbClr val="0099FF"/>
                </a:solidFill>
                <a:latin typeface="Arial Narrow" pitchFamily="34" charset="0"/>
              </a:rPr>
              <a:pPr eaLnBrk="1" hangingPunct="1"/>
              <a:t>13</a:t>
            </a:fld>
            <a:endParaRPr lang="de-CH" dirty="0" smtClean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54164" y="1220400"/>
            <a:ext cx="9036496" cy="1008063"/>
          </a:xfrm>
        </p:spPr>
        <p:txBody>
          <a:bodyPr/>
          <a:lstStyle/>
          <a:p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  <a:t>Abstimmung vom 16. Mai 2004 über die 11. AHV-Revision: 67.9 % Nein</a:t>
            </a:r>
            <a:endParaRPr lang="de-CH" sz="2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pic>
        <p:nvPicPr>
          <p:cNvPr id="10" name="Inhaltsplatzhalter 6" descr="040516_Abstimmung-11-AHV-Revision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296000" y="1950085"/>
            <a:ext cx="6513664" cy="4319588"/>
          </a:xfr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66950" y="157163"/>
            <a:ext cx="2371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Fakten (1)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1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1102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53977-485E-489F-8BB6-4E702E1DED99}" type="slidenum">
              <a:rPr lang="de-CH" smtClean="0">
                <a:solidFill>
                  <a:srgbClr val="0099FF"/>
                </a:solidFill>
                <a:latin typeface="Arial Narrow" pitchFamily="34" charset="0"/>
              </a:rPr>
              <a:pPr eaLnBrk="1" hangingPunct="1"/>
              <a:t>14</a:t>
            </a:fld>
            <a:endParaRPr lang="de-CH" dirty="0" smtClean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00492" y="1197541"/>
            <a:ext cx="8856984" cy="796256"/>
          </a:xfrm>
        </p:spPr>
        <p:txBody>
          <a:bodyPr/>
          <a:lstStyle/>
          <a:p>
            <a:pPr algn="l"/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  <a:t>Abstimmung vom 7. März 2010 über den Mindestumwandlungssatz: </a:t>
            </a:r>
            <a:b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</a:br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  <a:t>72.7 % Nein</a:t>
            </a:r>
            <a:endParaRPr lang="de-CH" sz="2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pic>
        <p:nvPicPr>
          <p:cNvPr id="11" name="Inhaltsplatzhalter 5" descr="Abstimmung 2010-03-07 Mindestumwandlungssatz d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335832" y="1905784"/>
            <a:ext cx="6513664" cy="4319588"/>
          </a:xfr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66950" y="166688"/>
            <a:ext cx="2371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Fakten (2)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8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421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15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66950" y="157163"/>
            <a:ext cx="53303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Altersvorsorge 2020 (1)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7" name="Legende mit Pfeil nach unten 6"/>
          <p:cNvSpPr/>
          <p:nvPr/>
        </p:nvSpPr>
        <p:spPr>
          <a:xfrm>
            <a:off x="1595000" y="1314164"/>
            <a:ext cx="3673876" cy="86409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</a:rPr>
              <a:t>Bundesrat</a:t>
            </a:r>
            <a:endParaRPr lang="de-CH" sz="28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9" name="Legende mit Pfeil nach unten 8"/>
          <p:cNvSpPr/>
          <p:nvPr/>
        </p:nvSpPr>
        <p:spPr>
          <a:xfrm>
            <a:off x="1595000" y="2192966"/>
            <a:ext cx="3673876" cy="1417290"/>
          </a:xfrm>
          <a:prstGeom prst="downArrowCallout">
            <a:avLst>
              <a:gd name="adj1" fmla="val 23110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  <a:t>Leitlinien</a:t>
            </a:r>
            <a:endParaRPr lang="de-CH" sz="2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4299" y="3120236"/>
            <a:ext cx="280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i="1" dirty="0" smtClean="0">
                <a:solidFill>
                  <a:srgbClr val="0099FF"/>
                </a:solidFill>
                <a:latin typeface="Arial Narrow" pitchFamily="34" charset="0"/>
              </a:rPr>
              <a:t>Finanzierung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227476" y="1268760"/>
            <a:ext cx="2882" cy="47525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30158" y="2483444"/>
            <a:ext cx="10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21.11.2012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64601" y="3594972"/>
            <a:ext cx="280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i="1" dirty="0" smtClean="0">
                <a:solidFill>
                  <a:srgbClr val="0099FF"/>
                </a:solidFill>
                <a:latin typeface="Arial Narrow" pitchFamily="34" charset="0"/>
              </a:rPr>
              <a:t>Leistungen</a:t>
            </a:r>
            <a:endParaRPr lang="de-CH" sz="2400" b="1" i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950079" y="4069636"/>
            <a:ext cx="280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i="1" dirty="0" smtClean="0">
                <a:solidFill>
                  <a:srgbClr val="0099FF"/>
                </a:solidFill>
                <a:latin typeface="Arial Narrow" pitchFamily="34" charset="0"/>
              </a:rPr>
              <a:t>Durchführung/Vollzug</a:t>
            </a:r>
            <a:endParaRPr lang="de-CH" sz="2400" b="1" i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251028" y="4540488"/>
            <a:ext cx="280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</a:rPr>
              <a:t>--------------</a:t>
            </a:r>
            <a:endParaRPr lang="de-CH" sz="28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83225" y="59492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</a:rPr>
              <a:t>t</a:t>
            </a:r>
            <a:endParaRPr lang="de-CH" b="1" dirty="0">
              <a:solidFill>
                <a:srgbClr val="0099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3220" y="407707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21.06.2013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48473" y="4365104"/>
            <a:ext cx="10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Nov. 2013 -</a:t>
            </a:r>
          </a:p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31.3.2014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5207" y="5178127"/>
            <a:ext cx="149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 ab Herbst </a:t>
            </a:r>
          </a:p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2014 (Nov) 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7411" y="5665529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2019/2020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3637"/>
              </p:ext>
            </p:extLst>
          </p:nvPr>
        </p:nvGraphicFramePr>
        <p:xfrm>
          <a:off x="1357276" y="4139107"/>
          <a:ext cx="3911600" cy="1854200"/>
        </p:xfrm>
        <a:graphic>
          <a:graphicData uri="http://schemas.openxmlformats.org/drawingml/2006/table">
            <a:tbl>
              <a:tblPr firstRow="1" bandRow="1"/>
              <a:tblGrid>
                <a:gridCol w="39116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b="1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Eckwerte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b="1" kern="1200" dirty="0" err="1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Vernehmlassungsvorlage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Auftrag an EDI für …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/>
                          <a:ea typeface="Times New Roman"/>
                          <a:cs typeface="Arial"/>
                        </a:rPr>
                        <a:t>Botschaft </a:t>
                      </a:r>
                      <a:r>
                        <a:rPr kumimoji="0" lang="de-C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/>
                          <a:ea typeface="Times New Roman"/>
                          <a:cs typeface="Arial"/>
                          <a:sym typeface="Wingdings"/>
                        </a:rPr>
                        <a:t></a:t>
                      </a:r>
                      <a:r>
                        <a:rPr kumimoji="0" lang="de-C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/>
                          <a:ea typeface="Times New Roman"/>
                          <a:cs typeface="Arial"/>
                        </a:rPr>
                        <a:t>Parl. Diskussion</a:t>
                      </a:r>
                      <a:endParaRPr lang="de-CH" sz="12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kern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Abstimmung,</a:t>
                      </a:r>
                      <a:r>
                        <a:rPr lang="de-CH" sz="2400" b="1" kern="1200" baseline="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Inkrafttreten</a:t>
                      </a:r>
                      <a:endParaRPr lang="de-CH" sz="12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5698369" y="4700606"/>
            <a:ext cx="192279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600" dirty="0">
              <a:solidFill>
                <a:srgbClr val="0099FF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5698369" y="4988638"/>
            <a:ext cx="192279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99FF"/>
              </a:solidFill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5615108" y="4988638"/>
            <a:ext cx="287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99FF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794508" y="5423604"/>
            <a:ext cx="3108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0099FF"/>
                </a:solidFill>
                <a:latin typeface="Arial Narrow" pitchFamily="34" charset="0"/>
              </a:rPr>
              <a:t>Weitere politische Vorstösse!</a:t>
            </a:r>
            <a:endParaRPr lang="de-CH" sz="2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4300" y="4944417"/>
            <a:ext cx="114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solidFill>
                  <a:srgbClr val="0099FF"/>
                </a:solidFill>
                <a:latin typeface="Arial Narrow" pitchFamily="34" charset="0"/>
              </a:rPr>
              <a:t> 25.6.2014</a:t>
            </a:r>
            <a:endParaRPr lang="de-CH" sz="16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53977-485E-489F-8BB6-4E702E1DED99}" type="slidenum">
              <a:rPr lang="de-CH" smtClean="0">
                <a:solidFill>
                  <a:srgbClr val="0099FF"/>
                </a:solidFill>
                <a:latin typeface="Arial Narrow" pitchFamily="34" charset="0"/>
              </a:rPr>
              <a:pPr eaLnBrk="1" hangingPunct="1"/>
              <a:t>15</a:t>
            </a:fld>
            <a:endParaRPr lang="de-CH" dirty="0" smtClean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30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186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16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84589" y="1268760"/>
            <a:ext cx="7200800" cy="720080"/>
          </a:xfrm>
          <a:prstGeom prst="rect">
            <a:avLst/>
          </a:prstGeom>
          <a:solidFill>
            <a:srgbClr val="CCECFF"/>
          </a:solidFill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Gesamtbetrachtung AHV + BVG</a:t>
            </a:r>
            <a:endParaRPr lang="de-CH" sz="36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Flussdiagramm: Grenzstelle 5"/>
          <p:cNvSpPr/>
          <p:nvPr/>
        </p:nvSpPr>
        <p:spPr>
          <a:xfrm>
            <a:off x="984589" y="2327674"/>
            <a:ext cx="7200800" cy="1008112"/>
          </a:xfrm>
          <a:prstGeom prst="flowChartTerminator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Leistungsniveau erhalten:</a:t>
            </a:r>
          </a:p>
          <a:p>
            <a:pPr algn="ctr"/>
            <a:r>
              <a:rPr lang="de-CH" sz="24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rund 60% des letzten Bruttolohns (bis CHF 84'240)</a:t>
            </a:r>
            <a:endParaRPr lang="de-CH" sz="24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958752093"/>
              </p:ext>
            </p:extLst>
          </p:nvPr>
        </p:nvGraphicFramePr>
        <p:xfrm>
          <a:off x="1980869" y="4309953"/>
          <a:ext cx="5208240" cy="205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483768" y="4945363"/>
            <a:ext cx="136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Leistungen</a:t>
            </a:r>
          </a:p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Finanzierung</a:t>
            </a:r>
          </a:p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(</a:t>
            </a:r>
            <a:r>
              <a:rPr lang="de-CH" b="1" dirty="0" err="1" smtClean="0">
                <a:solidFill>
                  <a:srgbClr val="0099FF"/>
                </a:solidFill>
                <a:latin typeface="Arial Narrow" panose="020B0606020202030204" pitchFamily="34" charset="0"/>
              </a:rPr>
              <a:t>MWSt.</a:t>
            </a:r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)</a:t>
            </a:r>
            <a:endParaRPr lang="de-CH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68382" y="4737918"/>
            <a:ext cx="117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Referenz-</a:t>
            </a:r>
          </a:p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alter, </a:t>
            </a:r>
            <a:r>
              <a:rPr lang="de-CH" b="1" dirty="0" err="1" smtClean="0">
                <a:solidFill>
                  <a:srgbClr val="0099FF"/>
                </a:solidFill>
                <a:latin typeface="Arial Narrow" panose="020B0606020202030204" pitchFamily="34" charset="0"/>
              </a:rPr>
              <a:t>Flexi</a:t>
            </a:r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-</a:t>
            </a:r>
          </a:p>
          <a:p>
            <a:r>
              <a:rPr lang="de-CH" b="1" dirty="0" err="1" smtClean="0">
                <a:solidFill>
                  <a:srgbClr val="0099FF"/>
                </a:solidFill>
                <a:latin typeface="Arial Narrow" panose="020B0606020202030204" pitchFamily="34" charset="0"/>
              </a:rPr>
              <a:t>bilisierung</a:t>
            </a:r>
            <a:endParaRPr lang="de-CH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57314" y="4992834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UWS / </a:t>
            </a:r>
            <a:r>
              <a:rPr lang="de-CH" b="1" dirty="0" err="1" smtClean="0">
                <a:solidFill>
                  <a:srgbClr val="0099FF"/>
                </a:solidFill>
                <a:latin typeface="Arial Narrow" panose="020B0606020202030204" pitchFamily="34" charset="0"/>
              </a:rPr>
              <a:t>fl.</a:t>
            </a:r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 M.</a:t>
            </a:r>
          </a:p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Durchführung</a:t>
            </a:r>
            <a:endParaRPr lang="de-CH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03873" y="373388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BV</a:t>
            </a:r>
            <a:endParaRPr lang="de-CH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99084" y="370162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AHV</a:t>
            </a:r>
            <a:endParaRPr lang="de-CH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Gerade Verbindung 14"/>
          <p:cNvCxnSpPr>
            <a:stCxn id="5" idx="2"/>
            <a:endCxn id="6" idx="0"/>
          </p:cNvCxnSpPr>
          <p:nvPr/>
        </p:nvCxnSpPr>
        <p:spPr>
          <a:xfrm>
            <a:off x="4584989" y="1988840"/>
            <a:ext cx="0" cy="338834"/>
          </a:xfrm>
          <a:prstGeom prst="line">
            <a:avLst/>
          </a:prstGeom>
          <a:ln w="381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6" idx="2"/>
          </p:cNvCxnSpPr>
          <p:nvPr/>
        </p:nvCxnSpPr>
        <p:spPr>
          <a:xfrm>
            <a:off x="4584989" y="3335786"/>
            <a:ext cx="0" cy="365837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3984871" y="3703225"/>
            <a:ext cx="602091" cy="36933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586962" y="3701623"/>
            <a:ext cx="696238" cy="36933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63775" y="160338"/>
            <a:ext cx="53303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Altersvorsorge 2020 (2)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1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315827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17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691680" y="1789584"/>
            <a:ext cx="5760640" cy="936104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Gesamtbetrachtung AHV + BV ja,</a:t>
            </a:r>
          </a:p>
          <a:p>
            <a:pPr algn="ctr"/>
            <a:r>
              <a:rPr lang="de-CH" sz="28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aber Fokus auf Schwerpunkte!</a:t>
            </a:r>
            <a:endParaRPr lang="de-CH" sz="28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63105" y="3246884"/>
            <a:ext cx="70006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	Einheitliches Referenzalter 65: Ja</a:t>
            </a:r>
          </a:p>
          <a:p>
            <a:pPr>
              <a:tabLst>
                <a:tab pos="266700" algn="l"/>
              </a:tabLst>
            </a:pP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	Flexibilisierung des Rentenbezugs (ab 62): Ja, aber ….</a:t>
            </a:r>
          </a:p>
          <a:p>
            <a:pPr>
              <a:tabLst>
                <a:tab pos="266700" algn="l"/>
              </a:tabLst>
            </a:pP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	Senkung des Umwandlungssatzes auf 6%: Ja</a:t>
            </a:r>
          </a:p>
          <a:p>
            <a:pPr>
              <a:tabLst>
                <a:tab pos="266700" algn="l"/>
              </a:tabLst>
            </a:pP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	Flankierende Massnahmen ( Erhalt des</a:t>
            </a:r>
          </a:p>
          <a:p>
            <a:pPr>
              <a:tabLst>
                <a:tab pos="266700" algn="l"/>
              </a:tabLst>
            </a:pPr>
            <a:r>
              <a:rPr lang="de-CH" sz="2400" b="1" dirty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	</a:t>
            </a: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Leistungsniveaus): Ja, aber ……</a:t>
            </a:r>
          </a:p>
          <a:p>
            <a:pPr>
              <a:tabLst>
                <a:tab pos="266700" algn="l"/>
              </a:tabLst>
            </a:pP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	Finanzierung: </a:t>
            </a:r>
            <a:r>
              <a:rPr lang="de-CH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MWSt</a:t>
            </a:r>
            <a:r>
              <a:rPr lang="de-CH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/>
              </a:rPr>
              <a:t> + Beiträge</a:t>
            </a:r>
            <a:endParaRPr lang="de-CH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4379905" y="2839244"/>
            <a:ext cx="360040" cy="360040"/>
          </a:xfrm>
          <a:prstGeom prst="downArrow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63775" y="160338"/>
            <a:ext cx="53303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Altersvorsorge 2020 (3)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245916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18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125" y="217488"/>
            <a:ext cx="950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3200" b="1" dirty="0" smtClean="0">
                <a:solidFill>
                  <a:srgbClr val="0099FF"/>
                </a:solidFill>
                <a:latin typeface="Arial Narrow" pitchFamily="34" charset="0"/>
              </a:rPr>
              <a:t>Fazit</a:t>
            </a:r>
            <a:endParaRPr lang="de-DE" sz="3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5438" y="1269798"/>
            <a:ext cx="8512175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Die 2. Säule bleibt </a:t>
            </a:r>
            <a:r>
              <a:rPr lang="de-CH" sz="32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leistungsfähig, </a:t>
            </a:r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wenn </a:t>
            </a:r>
            <a:endParaRPr lang="de-CH" sz="3200" b="1" dirty="0" smtClean="0">
              <a:solidFill>
                <a:srgbClr val="0099FF"/>
              </a:solidFill>
              <a:latin typeface="Arial Narrow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de-CH" sz="2800" b="1" dirty="0" smtClean="0">
              <a:solidFill>
                <a:srgbClr val="0099FF"/>
              </a:solidFill>
              <a:latin typeface="Arial Narrow" pitchFamily="34" charset="0"/>
              <a:sym typeface="Wingdings 3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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ihre </a:t>
            </a:r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Stärken als kollektive Vorsorge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(u.a. mit korrekten 	technischen Eckwerten) genutzt 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werden,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	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das </a:t>
            </a:r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Versicherten-Vertrauen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 durch transparente </a:t>
            </a:r>
            <a:r>
              <a:rPr lang="de-CH" sz="2800" b="1" dirty="0" err="1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Struktu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-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800" b="1" dirty="0" err="1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ren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 / Prozesse / Verantwortlichkeiten gefördert wird,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	</a:t>
            </a:r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Handlungsspielraum und Motivation der Sozialpartner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erhalten bleiben, </a:t>
            </a:r>
            <a:endParaRPr lang="de-CH" sz="2800" b="1" dirty="0">
              <a:solidFill>
                <a:srgbClr val="0099FF"/>
              </a:solidFill>
              <a:latin typeface="Arial Narrow" pitchFamily="34" charset="0"/>
              <a:sym typeface="Wingdings 3" pitchFamily="18" charset="2"/>
            </a:endParaRP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	direkte und indirekte </a:t>
            </a:r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Regulierungskosten massvoll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	bleiben und eine übertriebene </a:t>
            </a:r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Bürokratie vermieden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 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wird sowie,</a:t>
            </a:r>
          </a:p>
          <a:p>
            <a:pPr eaLnBrk="1" hangingPunct="1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-	</a:t>
            </a:r>
            <a:r>
              <a:rPr lang="de-CH" sz="2800" b="1" dirty="0" smtClean="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Stärken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 3" pitchFamily="18" charset="2"/>
              </a:rPr>
              <a:t> auch </a:t>
            </a:r>
            <a:r>
              <a:rPr lang="de-CH" sz="2800" b="1" dirty="0" smtClean="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bewusst kommuniziert werden.</a:t>
            </a:r>
            <a:endParaRPr lang="de-CH" sz="2800" b="1" dirty="0">
              <a:solidFill>
                <a:srgbClr val="FF0000"/>
              </a:solidFill>
              <a:latin typeface="Arial Narrow" pitchFamily="34" charset="0"/>
              <a:sym typeface="Wingdings 3" pitchFamily="18" charset="2"/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</a:p>
        </p:txBody>
      </p:sp>
    </p:spTree>
    <p:extLst>
      <p:ext uri="{BB962C8B-B14F-4D97-AF65-F5344CB8AC3E}">
        <p14:creationId xmlns:p14="http://schemas.microsoft.com/office/powerpoint/2010/main" val="221283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2016125" y="217488"/>
            <a:ext cx="679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3200" b="1">
                <a:solidFill>
                  <a:srgbClr val="0099FF"/>
                </a:solidFill>
                <a:latin typeface="Arial Narrow" pitchFamily="34" charset="0"/>
              </a:rPr>
              <a:t>Schweizerischer Pensionskassenverband</a:t>
            </a:r>
            <a:endParaRPr lang="de-DE" sz="3200" b="1">
              <a:solidFill>
                <a:srgbClr val="0099FF"/>
              </a:solidFill>
              <a:latin typeface="Arial Narrow" pitchFamily="34" charset="0"/>
            </a:endParaRP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989138"/>
            <a:ext cx="2592388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979613"/>
            <a:ext cx="2665412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3" name="Rectangle 5"/>
          <p:cNvSpPr>
            <a:spLocks noChangeArrowheads="1"/>
          </p:cNvSpPr>
          <p:nvPr/>
        </p:nvSpPr>
        <p:spPr bwMode="auto">
          <a:xfrm rot="10790371" flipV="1">
            <a:off x="2411413" y="1302078"/>
            <a:ext cx="4322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sz="2400" b="1" dirty="0">
                <a:solidFill>
                  <a:srgbClr val="3399FF"/>
                </a:solidFill>
                <a:sym typeface="Wingdings" pitchFamily="2" charset="2"/>
              </a:rPr>
              <a:t>   </a:t>
            </a:r>
            <a:r>
              <a:rPr lang="de-CH" sz="2800" b="1" dirty="0">
                <a:solidFill>
                  <a:srgbClr val="3399FF"/>
                </a:solidFill>
                <a:latin typeface="Arial Narrow" panose="020B0606020202030204" pitchFamily="34" charset="0"/>
                <a:sym typeface="Wingdings" pitchFamily="2" charset="2"/>
              </a:rPr>
              <a:t>www.mit-uns-fuer-uns.ch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2515715" y="5750987"/>
            <a:ext cx="4109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2800" b="1" dirty="0">
                <a:solidFill>
                  <a:srgbClr val="FF0000"/>
                </a:solidFill>
                <a:latin typeface="Arial Narrow" pitchFamily="34" charset="0"/>
              </a:rPr>
              <a:t>ASIP </a:t>
            </a:r>
            <a:r>
              <a:rPr lang="de-CH" sz="2800" b="1" dirty="0" smtClean="0">
                <a:solidFill>
                  <a:srgbClr val="FF0000"/>
                </a:solidFill>
                <a:latin typeface="Arial Narrow" pitchFamily="34" charset="0"/>
              </a:rPr>
              <a:t>Aufklärungskampagne</a:t>
            </a:r>
            <a:endParaRPr lang="de-DE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19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0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3171824" y="2176463"/>
            <a:ext cx="3394076" cy="39703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13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4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de-CH" sz="1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4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de-CH" sz="1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2413" y="2330450"/>
            <a:ext cx="313372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sz="2600" b="1">
                <a:solidFill>
                  <a:srgbClr val="0099FF"/>
                </a:solidFill>
              </a:rPr>
              <a:t>        </a:t>
            </a:r>
            <a:r>
              <a:rPr lang="de-DE" sz="2800" b="1">
                <a:solidFill>
                  <a:srgbClr val="0099FF"/>
                </a:solidFill>
              </a:rPr>
              <a:t>1. Säule</a:t>
            </a:r>
            <a:r>
              <a:rPr lang="de-DE" sz="2800">
                <a:solidFill>
                  <a:srgbClr val="0099FF"/>
                </a:solidFill>
              </a:rPr>
              <a:t/>
            </a:r>
            <a:br>
              <a:rPr lang="de-DE" sz="2800">
                <a:solidFill>
                  <a:srgbClr val="0099FF"/>
                </a:solidFill>
              </a:rPr>
            </a:br>
            <a:endParaRPr lang="de-DE" sz="800">
              <a:solidFill>
                <a:srgbClr val="0099FF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sz="2200" b="1">
                <a:solidFill>
                  <a:srgbClr val="0099FF"/>
                </a:solidFill>
              </a:rPr>
              <a:t> </a:t>
            </a:r>
            <a:r>
              <a:rPr lang="de-DE" sz="2000" b="1">
                <a:solidFill>
                  <a:srgbClr val="0099FF"/>
                </a:solidFill>
              </a:rPr>
              <a:t>Staatliche Vorsorge</a:t>
            </a:r>
          </a:p>
          <a:p>
            <a:pPr eaLnBrk="0" hangingPunct="0">
              <a:lnSpc>
                <a:spcPct val="135000"/>
              </a:lnSpc>
              <a:spcBef>
                <a:spcPct val="50000"/>
              </a:spcBef>
            </a:pPr>
            <a:r>
              <a:rPr lang="de-DE" sz="2400" b="1">
                <a:solidFill>
                  <a:srgbClr val="0099FF"/>
                </a:solidFill>
              </a:rPr>
              <a:t>     </a:t>
            </a:r>
            <a:r>
              <a:rPr lang="de-DE" sz="2000" b="1">
                <a:solidFill>
                  <a:srgbClr val="0099FF"/>
                </a:solidFill>
              </a:rPr>
              <a:t>AHV/IV    </a:t>
            </a:r>
            <a:r>
              <a:rPr lang="de-DE" sz="2400" b="1">
                <a:solidFill>
                  <a:srgbClr val="0099FF"/>
                </a:solidFill>
              </a:rPr>
              <a:t>        </a:t>
            </a:r>
            <a:r>
              <a:rPr lang="de-DE" sz="2000" b="1">
                <a:solidFill>
                  <a:srgbClr val="0099FF"/>
                </a:solidFill>
              </a:rPr>
              <a:t>EL</a:t>
            </a:r>
            <a:endParaRPr lang="de-DE" sz="2000">
              <a:solidFill>
                <a:srgbClr val="0099FF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de-DE" sz="2400">
              <a:solidFill>
                <a:srgbClr val="0099FF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sz="2400" b="1">
                <a:solidFill>
                  <a:srgbClr val="0099FF"/>
                </a:solidFill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de-DE" sz="2000" b="1">
                <a:solidFill>
                  <a:srgbClr val="0099FF"/>
                </a:solidFill>
              </a:rPr>
              <a:t>   Existenzsicherung</a:t>
            </a:r>
            <a:endParaRPr lang="de-DE" sz="2000">
              <a:solidFill>
                <a:srgbClr val="0099FF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76563" y="2328863"/>
            <a:ext cx="368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" algn="l"/>
                <a:tab pos="1617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sz="2800" b="1" dirty="0">
                <a:solidFill>
                  <a:srgbClr val="0099FF"/>
                </a:solidFill>
              </a:rPr>
              <a:t>2. Säule</a:t>
            </a:r>
            <a:r>
              <a:rPr lang="de-DE" sz="2800" dirty="0">
                <a:solidFill>
                  <a:srgbClr val="0099FF"/>
                </a:solidFill>
              </a:rPr>
              <a:t/>
            </a:r>
            <a:br>
              <a:rPr lang="de-DE" sz="2800" dirty="0">
                <a:solidFill>
                  <a:srgbClr val="0099FF"/>
                </a:solidFill>
              </a:rPr>
            </a:br>
            <a:endParaRPr lang="de-DE" sz="2000" dirty="0">
              <a:solidFill>
                <a:srgbClr val="0099FF"/>
              </a:solidFill>
            </a:endParaRPr>
          </a:p>
          <a:p>
            <a:pPr algn="ctr" eaLnBrk="0" hangingPunct="0"/>
            <a:r>
              <a:rPr lang="de-DE" sz="2000" b="1" dirty="0">
                <a:solidFill>
                  <a:srgbClr val="0099FF"/>
                </a:solidFill>
              </a:rPr>
              <a:t>Berufliche Vorsorge</a:t>
            </a:r>
            <a:endParaRPr lang="de-DE" sz="2000" dirty="0">
              <a:solidFill>
                <a:srgbClr val="0099FF"/>
              </a:solidFill>
            </a:endParaRPr>
          </a:p>
          <a:p>
            <a:pPr eaLnBrk="0" hangingPunct="0"/>
            <a:endParaRPr lang="de-DE" dirty="0">
              <a:solidFill>
                <a:srgbClr val="0099FF"/>
              </a:solidFill>
            </a:endParaRPr>
          </a:p>
          <a:p>
            <a:pPr eaLnBrk="0" hangingPunct="0"/>
            <a:r>
              <a:rPr lang="de-DE" sz="2400" b="1" dirty="0">
                <a:solidFill>
                  <a:srgbClr val="0099FF"/>
                </a:solidFill>
              </a:rPr>
              <a:t>   </a:t>
            </a:r>
            <a:r>
              <a:rPr lang="de-DE" sz="2000" b="1">
                <a:solidFill>
                  <a:srgbClr val="0099FF"/>
                </a:solidFill>
              </a:rPr>
              <a:t>Obligatorisch    </a:t>
            </a:r>
            <a:r>
              <a:rPr lang="de-DE" sz="2000" b="1" smtClean="0">
                <a:solidFill>
                  <a:srgbClr val="0099FF"/>
                </a:solidFill>
              </a:rPr>
              <a:t>Freiwillig</a:t>
            </a:r>
            <a:r>
              <a:rPr lang="de-DE" sz="2000" b="1" dirty="0">
                <a:solidFill>
                  <a:srgbClr val="0099FF"/>
                </a:solidFill>
              </a:rPr>
              <a:t/>
            </a:r>
            <a:br>
              <a:rPr lang="de-DE" sz="2000" b="1" dirty="0">
                <a:solidFill>
                  <a:srgbClr val="0099FF"/>
                </a:solidFill>
              </a:rPr>
            </a:br>
            <a:r>
              <a:rPr lang="de-DE" sz="2000" b="1" dirty="0">
                <a:solidFill>
                  <a:srgbClr val="0099FF"/>
                </a:solidFill>
              </a:rPr>
              <a:t>          BVG	</a:t>
            </a:r>
            <a:r>
              <a:rPr lang="de-DE" sz="2000" b="1">
                <a:solidFill>
                  <a:srgbClr val="0099FF"/>
                </a:solidFill>
              </a:rPr>
              <a:t>        </a:t>
            </a:r>
            <a:r>
              <a:rPr lang="de-DE" sz="2000" b="1" smtClean="0">
                <a:solidFill>
                  <a:srgbClr val="0099FF"/>
                </a:solidFill>
              </a:rPr>
              <a:t>zusätzlich</a:t>
            </a:r>
            <a:endParaRPr lang="de-DE" sz="2000" dirty="0">
              <a:solidFill>
                <a:srgbClr val="0099FF"/>
              </a:solidFill>
            </a:endParaRPr>
          </a:p>
          <a:p>
            <a:pPr eaLnBrk="0" hangingPunct="0"/>
            <a:endParaRPr lang="de-DE" sz="2000" dirty="0">
              <a:solidFill>
                <a:srgbClr val="0099FF"/>
              </a:solidFill>
            </a:endParaRPr>
          </a:p>
          <a:p>
            <a:pPr algn="ctr" eaLnBrk="0" hangingPunct="0"/>
            <a:endParaRPr lang="de-DE" sz="2000" b="1" dirty="0">
              <a:solidFill>
                <a:srgbClr val="0099FF"/>
              </a:solidFill>
            </a:endParaRPr>
          </a:p>
          <a:p>
            <a:pPr algn="ctr" eaLnBrk="0" hangingPunct="0"/>
            <a:r>
              <a:rPr lang="de-DE" sz="2000" b="1" dirty="0">
                <a:solidFill>
                  <a:srgbClr val="0099FF"/>
                </a:solidFill>
              </a:rPr>
              <a:t>Sicherung des</a:t>
            </a:r>
          </a:p>
          <a:p>
            <a:pPr algn="ctr" eaLnBrk="0" hangingPunct="0"/>
            <a:r>
              <a:rPr lang="de-DE" sz="2000" b="1" dirty="0">
                <a:solidFill>
                  <a:srgbClr val="0099FF"/>
                </a:solidFill>
              </a:rPr>
              <a:t>gewohnten</a:t>
            </a:r>
          </a:p>
          <a:p>
            <a:pPr algn="ctr" eaLnBrk="0" hangingPunct="0"/>
            <a:r>
              <a:rPr lang="de-DE" sz="2000" b="1" dirty="0">
                <a:solidFill>
                  <a:srgbClr val="0099FF"/>
                </a:solidFill>
              </a:rPr>
              <a:t>Lebensstandards</a:t>
            </a:r>
            <a:endParaRPr lang="de-DE" sz="2000" dirty="0">
              <a:solidFill>
                <a:srgbClr val="0099FF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00800" y="2328863"/>
            <a:ext cx="2514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03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sz="2600" b="1">
                <a:solidFill>
                  <a:srgbClr val="0099FF"/>
                </a:solidFill>
              </a:rPr>
              <a:t> </a:t>
            </a:r>
            <a:r>
              <a:rPr lang="de-DE" sz="2800" b="1">
                <a:solidFill>
                  <a:srgbClr val="0099FF"/>
                </a:solidFill>
              </a:rPr>
              <a:t>3. Säule</a:t>
            </a:r>
            <a:endParaRPr lang="de-DE" sz="2800">
              <a:solidFill>
                <a:srgbClr val="0099FF"/>
              </a:solidFill>
            </a:endParaRPr>
          </a:p>
          <a:p>
            <a:pPr eaLnBrk="0" hangingPunct="0"/>
            <a:endParaRPr lang="de-DE" sz="2000">
              <a:solidFill>
                <a:srgbClr val="0099FF"/>
              </a:solidFill>
            </a:endParaRPr>
          </a:p>
          <a:p>
            <a:pPr algn="ctr" eaLnBrk="0" hangingPunct="0"/>
            <a:r>
              <a:rPr lang="de-DE" sz="2000" b="1">
                <a:solidFill>
                  <a:srgbClr val="0099FF"/>
                </a:solidFill>
              </a:rPr>
              <a:t>  Selbstvorsorge</a:t>
            </a:r>
            <a:endParaRPr lang="de-DE" sz="2000">
              <a:solidFill>
                <a:srgbClr val="0099FF"/>
              </a:solidFill>
            </a:endParaRPr>
          </a:p>
          <a:p>
            <a:pPr eaLnBrk="0" hangingPunct="0"/>
            <a:endParaRPr lang="de-DE">
              <a:solidFill>
                <a:srgbClr val="0099FF"/>
              </a:solidFill>
            </a:endParaRPr>
          </a:p>
          <a:p>
            <a:pPr eaLnBrk="0" hangingPunct="0"/>
            <a:r>
              <a:rPr lang="de-DE" sz="2400" b="1">
                <a:solidFill>
                  <a:srgbClr val="0099FF"/>
                </a:solidFill>
              </a:rPr>
              <a:t>  </a:t>
            </a:r>
            <a:r>
              <a:rPr lang="de-DE" sz="2000" b="1">
                <a:solidFill>
                  <a:srgbClr val="0099FF"/>
                </a:solidFill>
              </a:rPr>
              <a:t>Gebunden      Frei</a:t>
            </a:r>
          </a:p>
          <a:p>
            <a:pPr eaLnBrk="0" hangingPunct="0"/>
            <a:r>
              <a:rPr lang="de-DE" sz="2000" b="1">
                <a:solidFill>
                  <a:srgbClr val="0099FF"/>
                </a:solidFill>
              </a:rPr>
              <a:t>         3a	       3b</a:t>
            </a:r>
          </a:p>
          <a:p>
            <a:pPr eaLnBrk="0" hangingPunct="0"/>
            <a:endParaRPr lang="de-DE" sz="2000">
              <a:solidFill>
                <a:srgbClr val="0099FF"/>
              </a:solidFill>
            </a:endParaRPr>
          </a:p>
          <a:p>
            <a:pPr algn="ctr" eaLnBrk="0" hangingPunct="0"/>
            <a:endParaRPr lang="de-DE" sz="2000" b="1">
              <a:solidFill>
                <a:srgbClr val="0099FF"/>
              </a:solidFill>
            </a:endParaRPr>
          </a:p>
          <a:p>
            <a:pPr algn="ctr" eaLnBrk="0" hangingPunct="0"/>
            <a:r>
              <a:rPr lang="de-DE" sz="2000" b="1">
                <a:solidFill>
                  <a:srgbClr val="0099FF"/>
                </a:solidFill>
              </a:rPr>
              <a:t>  Individuelle</a:t>
            </a:r>
          </a:p>
          <a:p>
            <a:pPr algn="ctr" eaLnBrk="0" hangingPunct="0"/>
            <a:r>
              <a:rPr lang="de-DE" sz="2000" b="1">
                <a:solidFill>
                  <a:srgbClr val="0099FF"/>
                </a:solidFill>
              </a:rPr>
              <a:t> Ergänzung</a:t>
            </a:r>
            <a:endParaRPr lang="de-DE" sz="2000">
              <a:solidFill>
                <a:srgbClr val="0099FF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52400" y="2176463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171825" y="2176463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52400" y="2176463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39700" y="6089650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8991600" y="2176463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565900" y="2176463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52400" y="2938463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152400" y="3548063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52400" y="4614863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401888" y="354965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8083550" y="3548063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5029200" y="3548063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3818" y="1089520"/>
            <a:ext cx="74948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</a:rPr>
              <a:t>3 - Säulen - System der 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</a:rPr>
              <a:t>Alters-, Hinterlassenen- und</a:t>
            </a:r>
          </a:p>
          <a:p>
            <a:pPr algn="ctr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</a:rPr>
              <a:t>Invaliden- (AHI) Vorsorge</a:t>
            </a:r>
            <a:endParaRPr lang="de-DE" sz="28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273575" y="159350"/>
            <a:ext cx="26484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Einführung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8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59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 descr="asi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00038"/>
            <a:ext cx="1325563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Line 3"/>
          <p:cNvSpPr>
            <a:spLocks noChangeShapeType="1"/>
          </p:cNvSpPr>
          <p:nvPr/>
        </p:nvSpPr>
        <p:spPr bwMode="auto">
          <a:xfrm>
            <a:off x="468313" y="1052513"/>
            <a:ext cx="6840537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64830" y="1730375"/>
            <a:ext cx="801751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36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Hanspeter Konrad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ASIP – Schweizerischer Pensionskassenverband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Kreuzstrasse 26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8008 Zürich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Tel. 	+41 43 243 74 15</a:t>
            </a:r>
          </a:p>
          <a:p>
            <a:pPr algn="ctr" eaLnBrk="1" hangingPunct="1"/>
            <a:r>
              <a:rPr lang="de-CH" sz="32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Fax </a:t>
            </a:r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+41 43 243 74 17</a:t>
            </a: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  <a:hlinkClick r:id="rId3"/>
              </a:rPr>
              <a:t>konrad@asip.ch</a:t>
            </a:r>
            <a:endParaRPr lang="de-CH" sz="3200" b="1" dirty="0">
              <a:solidFill>
                <a:srgbClr val="0099FF"/>
              </a:solidFill>
              <a:latin typeface="Arial Narrow" pitchFamily="34" charset="0"/>
              <a:sym typeface="Wingdings" pitchFamily="2" charset="2"/>
            </a:endParaRPr>
          </a:p>
          <a:p>
            <a:pPr algn="ctr" eaLnBrk="1" hangingPunct="1"/>
            <a:r>
              <a:rPr lang="de-CH" sz="32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www.asip.ch</a:t>
            </a:r>
            <a:endParaRPr lang="de-DE" sz="3200" b="1" dirty="0">
              <a:solidFill>
                <a:srgbClr val="0099FF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3619539" y="196850"/>
            <a:ext cx="17475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000" b="1" dirty="0">
                <a:solidFill>
                  <a:srgbClr val="0099FF"/>
                </a:solidFill>
                <a:latin typeface="Arial Narrow" pitchFamily="34" charset="0"/>
              </a:rPr>
              <a:t>Kontakt</a:t>
            </a:r>
            <a:endParaRPr lang="de-DE" sz="4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20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AA576D9-3818-46DF-B659-36160152DE2C}" type="slidenum">
              <a:rPr lang="de-CH" sz="1400">
                <a:latin typeface="Arial Narrow" pitchFamily="34" charset="0"/>
              </a:rPr>
              <a:pPr/>
              <a:t>3</a:t>
            </a:fld>
            <a:endParaRPr lang="de-CH" sz="1400" dirty="0">
              <a:latin typeface="Arial Narrow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5548"/>
            <a:ext cx="9132887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63775" y="163513"/>
            <a:ext cx="17524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Umfeld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7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4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73300" y="163513"/>
            <a:ext cx="3424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Demografie (1)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8805" y="1052656"/>
            <a:ext cx="7894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2800" b="1" dirty="0">
                <a:solidFill>
                  <a:srgbClr val="0099FF"/>
                </a:solidFill>
                <a:latin typeface="Arial Narrow" panose="020B0606020202030204" pitchFamily="34" charset="0"/>
              </a:rPr>
              <a:t>Das Verhältnis zwischen Aktiven und Pensionierten wird immer ungünstiger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87067" y="2146564"/>
            <a:ext cx="8122576" cy="4234572"/>
            <a:chOff x="703" y="1026"/>
            <a:chExt cx="4723" cy="289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814" y="3524"/>
              <a:ext cx="141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de-CH" sz="4400" dirty="0">
                  <a:latin typeface="Arial Black" pitchFamily="34" charset="0"/>
                </a:rPr>
                <a:t>1948</a:t>
              </a:r>
              <a:endParaRPr lang="en-GB" sz="4400" dirty="0">
                <a:latin typeface="Arial Black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014" y="3525"/>
              <a:ext cx="129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de-CH" sz="4400" dirty="0">
                  <a:latin typeface="Arial Black" pitchFamily="34" charset="0"/>
                </a:rPr>
                <a:t>2035</a:t>
              </a:r>
              <a:endParaRPr lang="en-GB" sz="4400" dirty="0">
                <a:latin typeface="Arial Black" pitchFamily="34" charset="0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773" y="2565"/>
              <a:ext cx="405" cy="1030"/>
              <a:chOff x="432" y="2880"/>
              <a:chExt cx="480" cy="1267"/>
            </a:xfrm>
          </p:grpSpPr>
          <p:graphicFrame>
            <p:nvGraphicFramePr>
              <p:cNvPr id="72" name="Object 8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" name="VISIO" r:id="rId3" imgW="612720" imgH="1782000" progId="">
                      <p:embed/>
                    </p:oleObj>
                  </mc:Choice>
                  <mc:Fallback>
                    <p:oleObj name="VISIO" r:id="rId3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9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" name="VISIO" r:id="rId5" imgW="2171520" imgH="1739520" progId="">
                      <p:embed/>
                    </p:oleObj>
                  </mc:Choice>
                  <mc:Fallback>
                    <p:oleObj name="VISIO" r:id="rId5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975" y="2565"/>
              <a:ext cx="404" cy="1030"/>
              <a:chOff x="432" y="2880"/>
              <a:chExt cx="480" cy="1267"/>
            </a:xfrm>
          </p:grpSpPr>
          <p:graphicFrame>
            <p:nvGraphicFramePr>
              <p:cNvPr id="70" name="Object 11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" name="VISIO" r:id="rId7" imgW="612720" imgH="1782000" progId="">
                      <p:embed/>
                    </p:oleObj>
                  </mc:Choice>
                  <mc:Fallback>
                    <p:oleObj name="VISIO" r:id="rId7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12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" name="VISIO" r:id="rId8" imgW="2171520" imgH="1739520" progId="">
                      <p:embed/>
                    </p:oleObj>
                  </mc:Choice>
                  <mc:Fallback>
                    <p:oleObj name="VISIO" r:id="rId8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178" y="2565"/>
              <a:ext cx="403" cy="1030"/>
              <a:chOff x="432" y="2880"/>
              <a:chExt cx="480" cy="1267"/>
            </a:xfrm>
          </p:grpSpPr>
          <p:graphicFrame>
            <p:nvGraphicFramePr>
              <p:cNvPr id="68" name="Object 14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6" name="VISIO" r:id="rId9" imgW="612720" imgH="1782000" progId="">
                      <p:embed/>
                    </p:oleObj>
                  </mc:Choice>
                  <mc:Fallback>
                    <p:oleObj name="VISIO" r:id="rId9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15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" name="VISIO" r:id="rId10" imgW="2171520" imgH="1739520" progId="">
                      <p:embed/>
                    </p:oleObj>
                  </mc:Choice>
                  <mc:Fallback>
                    <p:oleObj name="VISIO" r:id="rId10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379" y="2565"/>
              <a:ext cx="405" cy="1030"/>
              <a:chOff x="432" y="2880"/>
              <a:chExt cx="480" cy="1267"/>
            </a:xfrm>
          </p:grpSpPr>
          <p:graphicFrame>
            <p:nvGraphicFramePr>
              <p:cNvPr id="66" name="Object 17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" name="VISIO" r:id="rId11" imgW="612720" imgH="1782000" progId="">
                      <p:embed/>
                    </p:oleObj>
                  </mc:Choice>
                  <mc:Fallback>
                    <p:oleObj name="VISIO" r:id="rId11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18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" name="VISIO" r:id="rId12" imgW="2171520" imgH="1739520" progId="">
                      <p:embed/>
                    </p:oleObj>
                  </mc:Choice>
                  <mc:Fallback>
                    <p:oleObj name="VISIO" r:id="rId12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1581" y="2565"/>
              <a:ext cx="404" cy="1030"/>
              <a:chOff x="432" y="2880"/>
              <a:chExt cx="480" cy="1267"/>
            </a:xfrm>
          </p:grpSpPr>
          <p:graphicFrame>
            <p:nvGraphicFramePr>
              <p:cNvPr id="64" name="Object 20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0" name="VISIO" r:id="rId13" imgW="612720" imgH="1782000" progId="">
                      <p:embed/>
                    </p:oleObj>
                  </mc:Choice>
                  <mc:Fallback>
                    <p:oleObj name="VISIO" r:id="rId13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21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" name="VISIO" r:id="rId14" imgW="2171520" imgH="1739520" progId="">
                      <p:embed/>
                    </p:oleObj>
                  </mc:Choice>
                  <mc:Fallback>
                    <p:oleObj name="VISIO" r:id="rId14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1784" y="2565"/>
              <a:ext cx="403" cy="1030"/>
              <a:chOff x="432" y="2880"/>
              <a:chExt cx="480" cy="1267"/>
            </a:xfrm>
          </p:grpSpPr>
          <p:graphicFrame>
            <p:nvGraphicFramePr>
              <p:cNvPr id="62" name="Object 23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" name="VISIO" r:id="rId15" imgW="612720" imgH="1782000" progId="">
                      <p:embed/>
                    </p:oleObj>
                  </mc:Choice>
                  <mc:Fallback>
                    <p:oleObj name="VISIO" r:id="rId15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24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3" name="VISIO" r:id="rId16" imgW="2171520" imgH="1739520" progId="">
                      <p:embed/>
                    </p:oleObj>
                  </mc:Choice>
                  <mc:Fallback>
                    <p:oleObj name="VISIO" r:id="rId16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993" y="2565"/>
              <a:ext cx="405" cy="1029"/>
              <a:chOff x="432" y="2880"/>
              <a:chExt cx="480" cy="1267"/>
            </a:xfrm>
          </p:grpSpPr>
          <p:graphicFrame>
            <p:nvGraphicFramePr>
              <p:cNvPr id="60" name="Object 26"/>
              <p:cNvGraphicFramePr>
                <a:graphicFrameLocks noChangeAspect="1"/>
              </p:cNvGraphicFramePr>
              <p:nvPr/>
            </p:nvGraphicFramePr>
            <p:xfrm>
              <a:off x="479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4" name="VISIO" r:id="rId17" imgW="612720" imgH="1782000" progId="">
                      <p:embed/>
                    </p:oleObj>
                  </mc:Choice>
                  <mc:Fallback>
                    <p:oleObj name="VISIO" r:id="rId17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27"/>
              <p:cNvGraphicFramePr>
                <a:graphicFrameLocks noChangeAspect="1"/>
              </p:cNvGraphicFramePr>
              <p:nvPr/>
            </p:nvGraphicFramePr>
            <p:xfrm>
              <a:off x="432" y="2880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" name="VISIO" r:id="rId18" imgW="2171520" imgH="1739520" progId="">
                      <p:embed/>
                    </p:oleObj>
                  </mc:Choice>
                  <mc:Fallback>
                    <p:oleObj name="VISIO" r:id="rId18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880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4325" y="2565"/>
              <a:ext cx="404" cy="1030"/>
              <a:chOff x="4656" y="2879"/>
              <a:chExt cx="480" cy="1268"/>
            </a:xfrm>
          </p:grpSpPr>
          <p:graphicFrame>
            <p:nvGraphicFramePr>
              <p:cNvPr id="58" name="Object 29"/>
              <p:cNvGraphicFramePr>
                <a:graphicFrameLocks noChangeAspect="1"/>
              </p:cNvGraphicFramePr>
              <p:nvPr/>
            </p:nvGraphicFramePr>
            <p:xfrm>
              <a:off x="4704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6" name="VISIO" r:id="rId19" imgW="612720" imgH="1782000" progId="">
                      <p:embed/>
                    </p:oleObj>
                  </mc:Choice>
                  <mc:Fallback>
                    <p:oleObj name="VISIO" r:id="rId19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30"/>
              <p:cNvGraphicFramePr>
                <a:graphicFrameLocks noChangeAspect="1"/>
              </p:cNvGraphicFramePr>
              <p:nvPr/>
            </p:nvGraphicFramePr>
            <p:xfrm>
              <a:off x="4656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7" name="VISIO" r:id="rId21" imgW="2171520" imgH="1739520" progId="">
                      <p:embed/>
                    </p:oleObj>
                  </mc:Choice>
                  <mc:Fallback>
                    <p:oleObj name="VISIO" r:id="rId21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4527" y="2565"/>
              <a:ext cx="404" cy="1031"/>
              <a:chOff x="4656" y="2879"/>
              <a:chExt cx="480" cy="1268"/>
            </a:xfrm>
          </p:grpSpPr>
          <p:graphicFrame>
            <p:nvGraphicFramePr>
              <p:cNvPr id="56" name="Object 32"/>
              <p:cNvGraphicFramePr>
                <a:graphicFrameLocks noChangeAspect="1"/>
              </p:cNvGraphicFramePr>
              <p:nvPr/>
            </p:nvGraphicFramePr>
            <p:xfrm>
              <a:off x="4704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8" name="VISIO" r:id="rId23" imgW="612720" imgH="1782000" progId="">
                      <p:embed/>
                    </p:oleObj>
                  </mc:Choice>
                  <mc:Fallback>
                    <p:oleObj name="VISIO" r:id="rId23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33"/>
              <p:cNvGraphicFramePr>
                <a:graphicFrameLocks noChangeAspect="1"/>
              </p:cNvGraphicFramePr>
              <p:nvPr/>
            </p:nvGraphicFramePr>
            <p:xfrm>
              <a:off x="4656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9" name="VISIO" r:id="rId24" imgW="2171520" imgH="1739520" progId="">
                      <p:embed/>
                    </p:oleObj>
                  </mc:Choice>
                  <mc:Fallback>
                    <p:oleObj name="VISIO" r:id="rId24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4729" y="2565"/>
              <a:ext cx="404" cy="1031"/>
              <a:chOff x="4656" y="2879"/>
              <a:chExt cx="480" cy="1268"/>
            </a:xfrm>
          </p:grpSpPr>
          <p:graphicFrame>
            <p:nvGraphicFramePr>
              <p:cNvPr id="54" name="Object 35"/>
              <p:cNvGraphicFramePr>
                <a:graphicFrameLocks noChangeAspect="1"/>
              </p:cNvGraphicFramePr>
              <p:nvPr/>
            </p:nvGraphicFramePr>
            <p:xfrm>
              <a:off x="4704" y="3024"/>
              <a:ext cx="386" cy="1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0" name="VISIO" r:id="rId25" imgW="612720" imgH="1782000" progId="">
                      <p:embed/>
                    </p:oleObj>
                  </mc:Choice>
                  <mc:Fallback>
                    <p:oleObj name="VISIO" r:id="rId25" imgW="612720" imgH="178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024"/>
                            <a:ext cx="386" cy="1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36"/>
              <p:cNvGraphicFramePr>
                <a:graphicFrameLocks noChangeAspect="1"/>
              </p:cNvGraphicFramePr>
              <p:nvPr/>
            </p:nvGraphicFramePr>
            <p:xfrm>
              <a:off x="4656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1" name="VISIO" r:id="rId26" imgW="2171520" imgH="1739520" progId="">
                      <p:embed/>
                    </p:oleObj>
                  </mc:Choice>
                  <mc:Fallback>
                    <p:oleObj name="VISIO" r:id="rId26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1009" y="1242"/>
              <a:ext cx="4121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2420" y="1026"/>
              <a:ext cx="147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20000"/>
                </a:spcBef>
              </a:pPr>
              <a:r>
                <a:rPr lang="fr-CH" dirty="0" smtClean="0">
                  <a:latin typeface="+mn-lt"/>
                </a:rPr>
                <a:t>1 </a:t>
              </a:r>
              <a:r>
                <a:rPr lang="fr-CH" dirty="0" err="1" smtClean="0">
                  <a:latin typeface="+mn-lt"/>
                </a:rPr>
                <a:t>Rentner</a:t>
              </a:r>
              <a:r>
                <a:rPr lang="fr-CH" dirty="0" smtClean="0">
                  <a:latin typeface="+mn-lt"/>
                </a:rPr>
                <a:t>/in </a:t>
              </a:r>
              <a:r>
                <a:rPr lang="fr-CH" sz="2400" dirty="0" smtClean="0">
                  <a:latin typeface="+mn-lt"/>
                </a:rPr>
                <a:t/>
              </a:r>
              <a:br>
                <a:rPr lang="fr-CH" sz="2400" dirty="0" smtClean="0">
                  <a:latin typeface="+mn-lt"/>
                </a:rPr>
              </a:br>
              <a:r>
                <a:rPr lang="fr-CH" sz="2400" dirty="0" smtClean="0">
                  <a:solidFill>
                    <a:schemeClr val="accent2"/>
                  </a:solidFill>
                  <a:latin typeface="+mn-lt"/>
                </a:rPr>
                <a:t>3.7 </a:t>
              </a:r>
              <a:r>
                <a:rPr lang="fr-CH" dirty="0" err="1" smtClean="0">
                  <a:solidFill>
                    <a:schemeClr val="accent2"/>
                  </a:solidFill>
                  <a:latin typeface="+mn-lt"/>
                </a:rPr>
                <a:t>Erwerbstätige</a:t>
              </a:r>
              <a:endParaRPr lang="fr-CH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3999" y="1026"/>
              <a:ext cx="1427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20000"/>
                </a:spcBef>
              </a:pPr>
              <a:r>
                <a:rPr lang="fr-CH" dirty="0" smtClean="0">
                  <a:latin typeface="+mn-lt"/>
                </a:rPr>
                <a:t>1 </a:t>
              </a:r>
              <a:r>
                <a:rPr lang="fr-CH" dirty="0" err="1" smtClean="0">
                  <a:latin typeface="+mn-lt"/>
                </a:rPr>
                <a:t>Rentner</a:t>
              </a:r>
              <a:r>
                <a:rPr lang="fr-CH" dirty="0" smtClean="0">
                  <a:latin typeface="+mn-lt"/>
                </a:rPr>
                <a:t>/in </a:t>
              </a:r>
              <a:r>
                <a:rPr lang="fr-CH" sz="2400" dirty="0" smtClean="0">
                  <a:latin typeface="+mn-lt"/>
                </a:rPr>
                <a:t/>
              </a:r>
              <a:br>
                <a:rPr lang="fr-CH" sz="2400" dirty="0" smtClean="0">
                  <a:latin typeface="+mn-lt"/>
                </a:rPr>
              </a:br>
              <a:r>
                <a:rPr lang="fr-CH" sz="2400" dirty="0" smtClean="0">
                  <a:solidFill>
                    <a:schemeClr val="accent2"/>
                  </a:solidFill>
                  <a:latin typeface="+mn-lt"/>
                </a:rPr>
                <a:t>2.1 </a:t>
              </a:r>
              <a:r>
                <a:rPr lang="fr-CH" dirty="0" err="1" smtClean="0">
                  <a:solidFill>
                    <a:schemeClr val="accent2"/>
                  </a:solidFill>
                  <a:latin typeface="+mn-lt"/>
                </a:rPr>
                <a:t>Erwerbstätige</a:t>
              </a:r>
              <a:endParaRPr lang="fr-CH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795" y="1026"/>
              <a:ext cx="144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20000"/>
                </a:spcBef>
              </a:pPr>
              <a:r>
                <a:rPr lang="fr-CH" sz="2400" dirty="0" smtClean="0">
                  <a:latin typeface="+mn-lt"/>
                </a:rPr>
                <a:t>1 </a:t>
              </a:r>
              <a:r>
                <a:rPr lang="fr-CH" sz="2400" dirty="0" err="1" smtClean="0">
                  <a:latin typeface="+mn-lt"/>
                </a:rPr>
                <a:t>Rentner</a:t>
              </a:r>
              <a:r>
                <a:rPr lang="fr-CH" sz="2400" dirty="0" smtClean="0">
                  <a:latin typeface="+mn-lt"/>
                </a:rPr>
                <a:t>/in</a:t>
              </a:r>
              <a:br>
                <a:rPr lang="fr-CH" sz="2400" dirty="0" smtClean="0">
                  <a:latin typeface="+mn-lt"/>
                </a:rPr>
              </a:br>
              <a:r>
                <a:rPr lang="fr-CH" sz="2400" dirty="0" smtClean="0">
                  <a:solidFill>
                    <a:schemeClr val="accent2"/>
                  </a:solidFill>
                  <a:latin typeface="+mn-lt"/>
                </a:rPr>
                <a:t>6.5 </a:t>
              </a:r>
              <a:r>
                <a:rPr lang="fr-CH" dirty="0" err="1" smtClean="0">
                  <a:solidFill>
                    <a:schemeClr val="accent2"/>
                  </a:solidFill>
                  <a:latin typeface="+mn-lt"/>
                </a:rPr>
                <a:t>Erwerbstätige</a:t>
              </a:r>
              <a:endParaRPr lang="fr-CH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2193" y="2457"/>
              <a:ext cx="324" cy="10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2336" y="1237"/>
              <a:ext cx="0" cy="2250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703" y="1554"/>
              <a:ext cx="4695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814" y="2370"/>
              <a:ext cx="1393" cy="1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0" name="Group 45"/>
            <p:cNvGrpSpPr>
              <a:grpSpLocks/>
            </p:cNvGrpSpPr>
            <p:nvPr/>
          </p:nvGrpSpPr>
          <p:grpSpPr bwMode="auto">
            <a:xfrm>
              <a:off x="1309" y="1658"/>
              <a:ext cx="404" cy="868"/>
              <a:chOff x="1584" y="1629"/>
              <a:chExt cx="480" cy="1068"/>
            </a:xfrm>
          </p:grpSpPr>
          <p:graphicFrame>
            <p:nvGraphicFramePr>
              <p:cNvPr id="52" name="Object 46"/>
              <p:cNvGraphicFramePr>
                <a:graphicFrameLocks noChangeAspect="1"/>
              </p:cNvGraphicFramePr>
              <p:nvPr/>
            </p:nvGraphicFramePr>
            <p:xfrm>
              <a:off x="1637" y="1824"/>
              <a:ext cx="373" cy="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2" name="VISIO" r:id="rId27" imgW="594000" imgH="1386000" progId="">
                      <p:embed/>
                    </p:oleObj>
                  </mc:Choice>
                  <mc:Fallback>
                    <p:oleObj name="VISIO" r:id="rId27" imgW="594000" imgH="1386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7" y="1824"/>
                            <a:ext cx="373" cy="8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47"/>
              <p:cNvGraphicFramePr>
                <a:graphicFrameLocks noChangeAspect="1"/>
              </p:cNvGraphicFramePr>
              <p:nvPr/>
            </p:nvGraphicFramePr>
            <p:xfrm>
              <a:off x="1584" y="1629"/>
              <a:ext cx="480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3" name="VISIO" r:id="rId29" imgW="1307520" imgH="1054080" progId="">
                      <p:embed/>
                    </p:oleObj>
                  </mc:Choice>
                  <mc:Fallback>
                    <p:oleObj name="VISIO" r:id="rId29" imgW="1307520" imgH="10540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629"/>
                            <a:ext cx="480" cy="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2491" y="2370"/>
              <a:ext cx="1312" cy="1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2949" y="1658"/>
              <a:ext cx="403" cy="868"/>
              <a:chOff x="1584" y="1629"/>
              <a:chExt cx="480" cy="1068"/>
            </a:xfrm>
          </p:grpSpPr>
          <p:graphicFrame>
            <p:nvGraphicFramePr>
              <p:cNvPr id="50" name="Object 50"/>
              <p:cNvGraphicFramePr>
                <a:graphicFrameLocks noChangeAspect="1"/>
              </p:cNvGraphicFramePr>
              <p:nvPr/>
            </p:nvGraphicFramePr>
            <p:xfrm>
              <a:off x="1637" y="1824"/>
              <a:ext cx="373" cy="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4" name="VISIO" r:id="rId31" imgW="594000" imgH="1386000" progId="">
                      <p:embed/>
                    </p:oleObj>
                  </mc:Choice>
                  <mc:Fallback>
                    <p:oleObj name="VISIO" r:id="rId31" imgW="594000" imgH="1386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7" y="1824"/>
                            <a:ext cx="373" cy="8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51"/>
              <p:cNvGraphicFramePr>
                <a:graphicFrameLocks noChangeAspect="1"/>
              </p:cNvGraphicFramePr>
              <p:nvPr/>
            </p:nvGraphicFramePr>
            <p:xfrm>
              <a:off x="1584" y="1629"/>
              <a:ext cx="480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5" name="VISIO" r:id="rId32" imgW="1307520" imgH="1054080" progId="">
                      <p:embed/>
                    </p:oleObj>
                  </mc:Choice>
                  <mc:Fallback>
                    <p:oleObj name="VISIO" r:id="rId32" imgW="1307520" imgH="10540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629"/>
                            <a:ext cx="480" cy="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4891" y="2469"/>
              <a:ext cx="323" cy="10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" name="Oval 53"/>
            <p:cNvSpPr>
              <a:spLocks noChangeArrowheads="1"/>
            </p:cNvSpPr>
            <p:nvPr/>
          </p:nvSpPr>
          <p:spPr bwMode="auto">
            <a:xfrm>
              <a:off x="4036" y="2370"/>
              <a:ext cx="1237" cy="18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4446" y="1658"/>
              <a:ext cx="405" cy="868"/>
              <a:chOff x="1584" y="1629"/>
              <a:chExt cx="480" cy="1068"/>
            </a:xfrm>
          </p:grpSpPr>
          <p:graphicFrame>
            <p:nvGraphicFramePr>
              <p:cNvPr id="48" name="Object 55"/>
              <p:cNvGraphicFramePr>
                <a:graphicFrameLocks noChangeAspect="1"/>
              </p:cNvGraphicFramePr>
              <p:nvPr/>
            </p:nvGraphicFramePr>
            <p:xfrm>
              <a:off x="1637" y="1824"/>
              <a:ext cx="373" cy="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6" name="VISIO" r:id="rId33" imgW="594000" imgH="1386000" progId="">
                      <p:embed/>
                    </p:oleObj>
                  </mc:Choice>
                  <mc:Fallback>
                    <p:oleObj name="VISIO" r:id="rId33" imgW="594000" imgH="1386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7" y="1824"/>
                            <a:ext cx="373" cy="8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56"/>
              <p:cNvGraphicFramePr>
                <a:graphicFrameLocks noChangeAspect="1"/>
              </p:cNvGraphicFramePr>
              <p:nvPr/>
            </p:nvGraphicFramePr>
            <p:xfrm>
              <a:off x="1584" y="1629"/>
              <a:ext cx="480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7" name="VISIO" r:id="rId34" imgW="1307520" imgH="1054080" progId="">
                      <p:embed/>
                    </p:oleObj>
                  </mc:Choice>
                  <mc:Fallback>
                    <p:oleObj name="VISIO" r:id="rId34" imgW="1307520" imgH="10540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629"/>
                            <a:ext cx="480" cy="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" name="Group 57"/>
            <p:cNvGrpSpPr>
              <a:grpSpLocks/>
            </p:cNvGrpSpPr>
            <p:nvPr/>
          </p:nvGrpSpPr>
          <p:grpSpPr bwMode="auto">
            <a:xfrm>
              <a:off x="2706" y="2564"/>
              <a:ext cx="1010" cy="936"/>
              <a:chOff x="2448" y="2879"/>
              <a:chExt cx="1200" cy="1151"/>
            </a:xfrm>
          </p:grpSpPr>
          <p:graphicFrame>
            <p:nvGraphicFramePr>
              <p:cNvPr id="40" name="Object 58"/>
              <p:cNvGraphicFramePr>
                <a:graphicFrameLocks noChangeAspect="1"/>
              </p:cNvGraphicFramePr>
              <p:nvPr/>
            </p:nvGraphicFramePr>
            <p:xfrm>
              <a:off x="2502" y="3021"/>
              <a:ext cx="373" cy="1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8" name="VISIO" r:id="rId35" imgW="594000" imgH="1602000" progId="">
                      <p:embed/>
                    </p:oleObj>
                  </mc:Choice>
                  <mc:Fallback>
                    <p:oleObj name="VISIO" r:id="rId35" imgW="594000" imgH="160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2" y="3021"/>
                            <a:ext cx="373" cy="10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59"/>
              <p:cNvGraphicFramePr>
                <a:graphicFrameLocks noChangeAspect="1"/>
              </p:cNvGraphicFramePr>
              <p:nvPr/>
            </p:nvGraphicFramePr>
            <p:xfrm>
              <a:off x="2448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9" name="VISIO" r:id="rId37" imgW="2171520" imgH="1739520" progId="">
                      <p:embed/>
                    </p:oleObj>
                  </mc:Choice>
                  <mc:Fallback>
                    <p:oleObj name="VISIO" r:id="rId37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60"/>
              <p:cNvGraphicFramePr>
                <a:graphicFrameLocks noChangeAspect="1"/>
              </p:cNvGraphicFramePr>
              <p:nvPr/>
            </p:nvGraphicFramePr>
            <p:xfrm>
              <a:off x="2742" y="3021"/>
              <a:ext cx="373" cy="1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0" name="VISIO" r:id="rId39" imgW="594000" imgH="1602000" progId="">
                      <p:embed/>
                    </p:oleObj>
                  </mc:Choice>
                  <mc:Fallback>
                    <p:oleObj name="VISIO" r:id="rId39" imgW="594000" imgH="160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2" y="3021"/>
                            <a:ext cx="373" cy="10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61"/>
              <p:cNvGraphicFramePr>
                <a:graphicFrameLocks noChangeAspect="1"/>
              </p:cNvGraphicFramePr>
              <p:nvPr/>
            </p:nvGraphicFramePr>
            <p:xfrm>
              <a:off x="2688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1" name="VISIO" r:id="rId40" imgW="2171520" imgH="1739520" progId="">
                      <p:embed/>
                    </p:oleObj>
                  </mc:Choice>
                  <mc:Fallback>
                    <p:oleObj name="VISIO" r:id="rId40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62"/>
              <p:cNvGraphicFramePr>
                <a:graphicFrameLocks noChangeAspect="1"/>
              </p:cNvGraphicFramePr>
              <p:nvPr/>
            </p:nvGraphicFramePr>
            <p:xfrm>
              <a:off x="2982" y="3021"/>
              <a:ext cx="373" cy="1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2" name="VISIO" r:id="rId41" imgW="594000" imgH="1602000" progId="">
                      <p:embed/>
                    </p:oleObj>
                  </mc:Choice>
                  <mc:Fallback>
                    <p:oleObj name="VISIO" r:id="rId41" imgW="594000" imgH="160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2" y="3021"/>
                            <a:ext cx="373" cy="10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63"/>
              <p:cNvGraphicFramePr>
                <a:graphicFrameLocks noChangeAspect="1"/>
              </p:cNvGraphicFramePr>
              <p:nvPr/>
            </p:nvGraphicFramePr>
            <p:xfrm>
              <a:off x="2928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3" name="VISIO" r:id="rId42" imgW="2171520" imgH="1739520" progId="">
                      <p:embed/>
                    </p:oleObj>
                  </mc:Choice>
                  <mc:Fallback>
                    <p:oleObj name="VISIO" r:id="rId42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64"/>
              <p:cNvGraphicFramePr>
                <a:graphicFrameLocks noChangeAspect="1"/>
              </p:cNvGraphicFramePr>
              <p:nvPr/>
            </p:nvGraphicFramePr>
            <p:xfrm>
              <a:off x="3222" y="3021"/>
              <a:ext cx="373" cy="1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4" name="VISIO" r:id="rId43" imgW="594000" imgH="1602000" progId="">
                      <p:embed/>
                    </p:oleObj>
                  </mc:Choice>
                  <mc:Fallback>
                    <p:oleObj name="VISIO" r:id="rId43" imgW="594000" imgH="1602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2" y="3021"/>
                            <a:ext cx="373" cy="10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65"/>
              <p:cNvGraphicFramePr>
                <a:graphicFrameLocks noChangeAspect="1"/>
              </p:cNvGraphicFramePr>
              <p:nvPr/>
            </p:nvGraphicFramePr>
            <p:xfrm>
              <a:off x="3168" y="2879"/>
              <a:ext cx="480" cy="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5" name="VISIO" r:id="rId44" imgW="2171520" imgH="1739520" progId="">
                      <p:embed/>
                    </p:oleObj>
                  </mc:Choice>
                  <mc:Fallback>
                    <p:oleObj name="VISIO" r:id="rId44" imgW="2171520" imgH="17395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879"/>
                            <a:ext cx="480" cy="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3555" y="2538"/>
              <a:ext cx="322" cy="9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V="1">
              <a:off x="3923" y="1237"/>
              <a:ext cx="0" cy="2250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2463" y="3523"/>
              <a:ext cx="141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de-CH" sz="4400" dirty="0">
                  <a:latin typeface="Arial Black" pitchFamily="34" charset="0"/>
                </a:rPr>
                <a:t>2007</a:t>
              </a:r>
              <a:endParaRPr lang="en-GB" sz="44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5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3300" y="163513"/>
            <a:ext cx="3424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Demografie (2)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8805" y="1158822"/>
            <a:ext cx="6979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2800" b="1" dirty="0">
                <a:solidFill>
                  <a:srgbClr val="0099FF"/>
                </a:solidFill>
                <a:latin typeface="Arial Narrow" panose="020B0606020202030204" pitchFamily="34" charset="0"/>
              </a:rPr>
              <a:t>Die Pensionierten leben immer länger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4294418311"/>
              </p:ext>
            </p:extLst>
          </p:nvPr>
        </p:nvGraphicFramePr>
        <p:xfrm>
          <a:off x="683568" y="1844824"/>
          <a:ext cx="780825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7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6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3300" y="163513"/>
            <a:ext cx="3424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Demografie (3)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70578" y="1534092"/>
            <a:ext cx="80645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Lebenserwartung </a:t>
            </a: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Männer und Frauen </a:t>
            </a: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 Periodentafeln (PT)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CH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82588" y="5707130"/>
            <a:ext cx="80645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81000" marR="0" lvl="0" indent="-381000" defTabSz="91440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0000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de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cs typeface="+mn-cs"/>
              </a:rPr>
              <a:t>Deutliche </a:t>
            </a: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cs typeface="+mn-cs"/>
              </a:rPr>
              <a:t>Zunahme der Lebenserwartung</a:t>
            </a:r>
          </a:p>
          <a:p>
            <a:pPr marL="381000" marR="0" lvl="0" indent="-381000" defTabSz="914400" eaLnBrk="0" fontAlgn="auto" latinLnBrk="0" hangingPunct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Zunahme bei den Männern ausgeprägter als bei den Frauen</a:t>
            </a:r>
          </a:p>
        </p:txBody>
      </p:sp>
      <p:pic>
        <p:nvPicPr>
          <p:cNvPr id="13" name="Picture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250" y="1957333"/>
            <a:ext cx="7368166" cy="9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250" y="3001333"/>
            <a:ext cx="7383421" cy="26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2338789" y="1128291"/>
            <a:ext cx="4443436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CH" sz="2000" b="1" dirty="0">
                <a:solidFill>
                  <a:srgbClr val="0099FF"/>
                </a:solidFill>
                <a:latin typeface="Arial Narrow" pitchFamily="34" charset="0"/>
              </a:rPr>
              <a:t>Entwicklung Lebenserwartung im Alter 65*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162626" y="6472476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*ASIP SR-Kurs 2014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7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64050" y="187925"/>
            <a:ext cx="6514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sz="4000" b="1" dirty="0">
                <a:solidFill>
                  <a:srgbClr val="0099FF"/>
                </a:solidFill>
                <a:latin typeface="Arial Narrow" panose="020B0606020202030204" pitchFamily="34" charset="0"/>
              </a:rPr>
              <a:t>Rendite 10J </a:t>
            </a:r>
            <a:r>
              <a:rPr lang="de-CH" altLang="de-DE" sz="4000" b="1" dirty="0" smtClean="0">
                <a:solidFill>
                  <a:srgbClr val="0099FF"/>
                </a:solidFill>
                <a:latin typeface="Arial Narrow" panose="020B0606020202030204" pitchFamily="34" charset="0"/>
              </a:rPr>
              <a:t>Eidgenossenschaft</a:t>
            </a:r>
            <a:endParaRPr lang="de-CH" altLang="de-DE" sz="40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64367"/>
              </p:ext>
            </p:extLst>
          </p:nvPr>
        </p:nvGraphicFramePr>
        <p:xfrm>
          <a:off x="457200" y="1227274"/>
          <a:ext cx="8641655" cy="525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362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962232-6DF5-495A-9C27-2B4A278F1DC8}" type="slidenum">
              <a:rPr lang="de-CH" sz="1200" b="1" smtClean="0">
                <a:solidFill>
                  <a:srgbClr val="0099FF"/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de-CH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64050" y="187925"/>
            <a:ext cx="2425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4000" b="1" dirty="0" smtClean="0">
                <a:solidFill>
                  <a:srgbClr val="0099FF"/>
                </a:solidFill>
                <a:latin typeface="Arial Narrow" pitchFamily="34" charset="0"/>
              </a:rPr>
              <a:t>Status Quo</a:t>
            </a:r>
            <a:endParaRPr lang="de-DE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4438" y="1493001"/>
            <a:ext cx="9001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896938" algn="l"/>
                <a:tab pos="1431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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Pensionskassen stellen Leistungsfähigkeit unter Beweis,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stehen jedoch vor Herausforderungen (finanzielle Sicher-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800" b="1" dirty="0" err="1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heit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 gewährleisten);</a:t>
            </a:r>
            <a:endParaRPr lang="de-CH" sz="2800" b="1" dirty="0">
              <a:solidFill>
                <a:srgbClr val="0099FF"/>
              </a:solidFill>
              <a:latin typeface="Arial Narrow" pitchFamily="34" charset="0"/>
              <a:sym typeface="Wingdings" pitchFamily="2" charset="2"/>
            </a:endParaRPr>
          </a:p>
          <a:p>
            <a:pPr eaLnBrk="1" hangingPunct="1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Pensionierungsverluste / Quersubventionierungen auf-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800" b="1" dirty="0" err="1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grund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 zu hoher Umwandlungssätze nehmen zu: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  <a:sym typeface="Wingdings"/>
              </a:rPr>
              <a:t>	Weiterhin steigende Lebenserwartung der Rentenberechtigten</a:t>
            </a:r>
          </a:p>
          <a:p>
            <a:pPr eaLnBrk="1" hangingPunct="1"/>
            <a:r>
              <a:rPr lang="de-CH" sz="2400" b="1" dirty="0">
                <a:solidFill>
                  <a:srgbClr val="0099FF"/>
                </a:solidFill>
                <a:latin typeface="Arial Narrow" pitchFamily="34" charset="0"/>
                <a:sym typeface="Wingdings"/>
              </a:rPr>
              <a:t>	</a:t>
            </a:r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  <a:sym typeface="Wingdings"/>
              </a:rPr>
              <a:t>	Unsichere Entwicklung der Kapitalmärkte</a:t>
            </a:r>
          </a:p>
          <a:p>
            <a:pPr eaLnBrk="1" hangingPunct="1"/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/>
              </a:rPr>
              <a:t>	Aktuelle Deckungsgradsituation zufriedenstellend, aber 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/>
              </a:rPr>
              <a:t>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/>
              </a:rPr>
              <a:t>Rückschlag von 2008 noch nicht bewältigt (in vielen Fällen</a:t>
            </a:r>
          </a:p>
          <a:p>
            <a:pPr eaLnBrk="1" hangingPunct="1"/>
            <a:r>
              <a:rPr lang="de-CH" sz="2800" b="1" dirty="0">
                <a:solidFill>
                  <a:srgbClr val="0099FF"/>
                </a:solidFill>
                <a:latin typeface="Arial Narrow" pitchFamily="34" charset="0"/>
                <a:sym typeface="Wingdings"/>
              </a:rPr>
              <a:t>	</a:t>
            </a:r>
            <a:r>
              <a:rPr lang="de-CH" sz="2800" b="1" dirty="0" smtClean="0">
                <a:solidFill>
                  <a:srgbClr val="0099FF"/>
                </a:solidFill>
                <a:latin typeface="Arial Narrow" pitchFamily="34" charset="0"/>
                <a:sym typeface="Wingdings"/>
              </a:rPr>
              <a:t>immer noch Defizit bei Wertschwankungsreserven).</a:t>
            </a:r>
            <a:endParaRPr lang="de-CH" sz="2800" b="1" dirty="0">
              <a:solidFill>
                <a:srgbClr val="0099FF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6" name="Datumsplatzhalter 4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200" b="1" dirty="0" smtClean="0">
                <a:solidFill>
                  <a:srgbClr val="0099FF"/>
                </a:solidFill>
                <a:latin typeface="Arial Narrow" pitchFamily="34" charset="0"/>
              </a:rPr>
              <a:t>HK, 01.11.2014</a:t>
            </a:r>
            <a:endParaRPr lang="de-DE" sz="12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50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76D9-3818-46DF-B659-36160152DE2C}" type="slidenum">
              <a:rPr lang="de-CH">
                <a:latin typeface="Arial Narrow" pitchFamily="34" charset="0"/>
              </a:rPr>
              <a:pPr/>
              <a:t>9</a:t>
            </a:fld>
            <a:endParaRPr lang="de-CH" dirty="0">
              <a:latin typeface="Arial Narrow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97535" y="1896320"/>
            <a:ext cx="1368152" cy="144016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159039" y="1896016"/>
            <a:ext cx="1368152" cy="144016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6316960" y="1896320"/>
            <a:ext cx="2160240" cy="142640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rgbClr val="0099FF"/>
                </a:solidFill>
                <a:latin typeface="Arial Narrow" pitchFamily="34" charset="0"/>
              </a:rPr>
              <a:t>Versicherten-</a:t>
            </a:r>
          </a:p>
          <a:p>
            <a:pPr algn="ctr"/>
            <a:r>
              <a:rPr lang="de-CH" sz="2000" b="1" dirty="0" smtClean="0">
                <a:solidFill>
                  <a:srgbClr val="0099FF"/>
                </a:solidFill>
                <a:latin typeface="Arial Narrow" pitchFamily="34" charset="0"/>
              </a:rPr>
              <a:t>kollektiv</a:t>
            </a:r>
            <a:endParaRPr lang="de-CH" sz="2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0" name="Pfeil nach links und rechts 9"/>
          <p:cNvSpPr/>
          <p:nvPr/>
        </p:nvSpPr>
        <p:spPr>
          <a:xfrm>
            <a:off x="4869600" y="2825794"/>
            <a:ext cx="1224136" cy="496926"/>
          </a:xfrm>
          <a:prstGeom prst="leftRightArrow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Halbbogen 10"/>
          <p:cNvSpPr/>
          <p:nvPr/>
        </p:nvSpPr>
        <p:spPr>
          <a:xfrm rot="10800000">
            <a:off x="1486552" y="2854803"/>
            <a:ext cx="2448272" cy="1131769"/>
          </a:xfrm>
          <a:prstGeom prst="blockArc">
            <a:avLst>
              <a:gd name="adj1" fmla="val 10852174"/>
              <a:gd name="adj2" fmla="val 21569109"/>
              <a:gd name="adj3" fmla="val 22970"/>
            </a:avLst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87145" y="351168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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20156" y="262603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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1603" y="261786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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145238" y="218806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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45238" y="160012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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71726" y="125054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0099FF"/>
                </a:solidFill>
                <a:latin typeface="Arial Narrow" pitchFamily="34" charset="0"/>
              </a:rPr>
              <a:t>Stiftungsrat</a:t>
            </a:r>
            <a:endParaRPr lang="de-CH" sz="2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00511" y="1936786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0099FF"/>
                </a:solidFill>
                <a:latin typeface="Arial Narrow" pitchFamily="34" charset="0"/>
              </a:rPr>
              <a:t>Aktivseite</a:t>
            </a:r>
            <a:endParaRPr lang="de-CH" sz="2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80375" y="1937829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rgbClr val="0099FF"/>
                </a:solidFill>
                <a:latin typeface="Arial Narrow" pitchFamily="34" charset="0"/>
              </a:rPr>
              <a:t>Passivseite</a:t>
            </a:r>
            <a:endParaRPr lang="de-CH" sz="20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916360" y="1712205"/>
            <a:ext cx="3672408" cy="0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endCxn id="12" idx="0"/>
          </p:cNvCxnSpPr>
          <p:nvPr/>
        </p:nvCxnSpPr>
        <p:spPr>
          <a:xfrm>
            <a:off x="2707906" y="1712205"/>
            <a:ext cx="0" cy="1799479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20502" y="4329292"/>
            <a:ext cx="66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 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8358" y="4922394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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3681" y="5500913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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12928" y="4490900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Finanzierung bei tieferem Zinsniveau und Deckungsgrad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30939" y="508313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Anlagestrategie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60879" y="5670190"/>
            <a:ext cx="368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Umwandlungssatz - Technischer Zins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38396" y="4909216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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751001" y="557619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>
                <a:solidFill>
                  <a:srgbClr val="0099FF"/>
                </a:solidFill>
                <a:sym typeface="Wingdings"/>
              </a:rPr>
              <a:t></a:t>
            </a:r>
            <a:endParaRPr lang="de-CH" sz="4000" dirty="0">
              <a:solidFill>
                <a:srgbClr val="0099FF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272150" y="5074433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Solidarität zwischen den Generationen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277016" y="573333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99FF"/>
                </a:solidFill>
                <a:latin typeface="Arial Narrow" pitchFamily="34" charset="0"/>
              </a:rPr>
              <a:t>Führung - Strukturreform</a:t>
            </a:r>
            <a:endParaRPr lang="de-CH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74888" y="157163"/>
            <a:ext cx="54993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4400" b="1" dirty="0" smtClean="0">
                <a:solidFill>
                  <a:srgbClr val="0099FF"/>
                </a:solidFill>
                <a:latin typeface="Arial Narrow" pitchFamily="34" charset="0"/>
              </a:rPr>
              <a:t>Herausforderungen</a:t>
            </a:r>
            <a:endParaRPr lang="de-DE" sz="4400" b="1" dirty="0">
              <a:solidFill>
                <a:srgbClr val="0099FF"/>
              </a:solidFill>
              <a:latin typeface="Arial Narrow" pitchFamily="34" charset="0"/>
            </a:endParaRPr>
          </a:p>
        </p:txBody>
      </p:sp>
      <p:sp>
        <p:nvSpPr>
          <p:cNvPr id="35" name="Datumsplatzhalter 4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de-DE" dirty="0" smtClean="0">
                <a:latin typeface="Arial Narrow" pitchFamily="34" charset="0"/>
              </a:rPr>
              <a:t>HK, 01.11.2014</a:t>
            </a:r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01102_PLR-VS-solidarité_Ayent_Roy_ferti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-SulzerTemplate 1">
    <a:dk1>
      <a:srgbClr val="000000"/>
    </a:dk1>
    <a:lt1>
      <a:srgbClr val="FFFFFF"/>
    </a:lt1>
    <a:dk2>
      <a:srgbClr val="1F31B7"/>
    </a:dk2>
    <a:lt2>
      <a:srgbClr val="E7EBF7"/>
    </a:lt2>
    <a:accent1>
      <a:srgbClr val="4186E1"/>
    </a:accent1>
    <a:accent2>
      <a:srgbClr val="8ABAEE"/>
    </a:accent2>
    <a:accent3>
      <a:srgbClr val="FFFFFF"/>
    </a:accent3>
    <a:accent4>
      <a:srgbClr val="000000"/>
    </a:accent4>
    <a:accent5>
      <a:srgbClr val="B0C3EE"/>
    </a:accent5>
    <a:accent6>
      <a:srgbClr val="7DA8D8"/>
    </a:accent6>
    <a:hlink>
      <a:srgbClr val="1F31B7"/>
    </a:hlink>
    <a:folHlink>
      <a:srgbClr val="ABDDFF"/>
    </a:folHlink>
  </a:clrScheme>
  <a:fontScheme name="E-Sulzer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Bildschirmpräsentation (4:3)</PresentationFormat>
  <Paragraphs>242</Paragraphs>
  <Slides>20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Standarddesign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Abstimmung vom 16. Mai 2004 über die 11. AHV-Revision: 67.9 % Nein</vt:lpstr>
      <vt:lpstr>Abstimmung vom 7. März 2010 über den Mindestumwandlungssatz:  72.7 % Nein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Sulzer Management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fiscped</dc:creator>
  <cp:lastModifiedBy>Binder, Markus Fabian</cp:lastModifiedBy>
  <cp:revision>89</cp:revision>
  <cp:lastPrinted>2014-10-28T13:19:44Z</cp:lastPrinted>
  <dcterms:created xsi:type="dcterms:W3CDTF">2004-04-05T08:42:42Z</dcterms:created>
  <dcterms:modified xsi:type="dcterms:W3CDTF">2014-10-31T04:07:14Z</dcterms:modified>
</cp:coreProperties>
</file>